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6"/>
  </p:notesMasterIdLst>
  <p:sldIdLst>
    <p:sldId id="256" r:id="rId2"/>
    <p:sldId id="258" r:id="rId3"/>
    <p:sldId id="261" r:id="rId4"/>
    <p:sldId id="259" r:id="rId5"/>
    <p:sldId id="286" r:id="rId6"/>
    <p:sldId id="308" r:id="rId7"/>
    <p:sldId id="307" r:id="rId8"/>
    <p:sldId id="326" r:id="rId9"/>
    <p:sldId id="285" r:id="rId10"/>
    <p:sldId id="287" r:id="rId11"/>
    <p:sldId id="288" r:id="rId12"/>
    <p:sldId id="289" r:id="rId13"/>
    <p:sldId id="292" r:id="rId14"/>
    <p:sldId id="298" r:id="rId15"/>
    <p:sldId id="314" r:id="rId16"/>
    <p:sldId id="310" r:id="rId17"/>
    <p:sldId id="318" r:id="rId18"/>
    <p:sldId id="317" r:id="rId19"/>
    <p:sldId id="311" r:id="rId20"/>
    <p:sldId id="319" r:id="rId21"/>
    <p:sldId id="320" r:id="rId22"/>
    <p:sldId id="312" r:id="rId23"/>
    <p:sldId id="322" r:id="rId24"/>
    <p:sldId id="323" r:id="rId25"/>
    <p:sldId id="290" r:id="rId26"/>
    <p:sldId id="291" r:id="rId27"/>
    <p:sldId id="302" r:id="rId28"/>
    <p:sldId id="297" r:id="rId29"/>
    <p:sldId id="321" r:id="rId30"/>
    <p:sldId id="325" r:id="rId31"/>
    <p:sldId id="324" r:id="rId32"/>
    <p:sldId id="299" r:id="rId33"/>
    <p:sldId id="296" r:id="rId34"/>
    <p:sldId id="316" r:id="rId35"/>
  </p:sldIdLst>
  <p:sldSz cx="9144000" cy="5143500" type="screen16x9"/>
  <p:notesSz cx="6858000" cy="9144000"/>
  <p:embeddedFontLst>
    <p:embeddedFont>
      <p:font typeface="Comfortaa" panose="020B0604020202020204" charset="0"/>
      <p:regular r:id="rId37"/>
      <p:bold r:id="rId38"/>
    </p:embeddedFont>
    <p:embeddedFont>
      <p:font typeface="Impact" panose="020B0806030902050204" pitchFamily="34" charset="0"/>
      <p:regular r:id="rId39"/>
    </p:embeddedFont>
    <p:embeddedFont>
      <p:font typeface="Lobster" panose="020B0604020202020204" charset="0"/>
      <p:regular r:id="rId40"/>
    </p:embeddedFont>
    <p:embeddedFont>
      <p:font typeface="Goudy Old Style" panose="02020502050305020303" pitchFamily="18" charset="0"/>
      <p:regular r:id="rId41"/>
      <p:bold r:id="rId42"/>
      <p:italic r:id="rId43"/>
    </p:embeddedFont>
    <p:embeddedFont>
      <p:font typeface="Baskerville Old Face" panose="02020602080505020303" pitchFamily="18" charset="0"/>
      <p:regular r:id="rId44"/>
    </p:embeddedFont>
    <p:embeddedFont>
      <p:font typeface="Haettenschweiler" panose="020B0706040902060204" pitchFamily="34" charset="0"/>
      <p:regular r:id="rId45"/>
    </p:embeddedFont>
    <p:embeddedFont>
      <p:font typeface="Arial Black" panose="020B0A04020102020204" pitchFamily="34" charset="0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2B4"/>
    <a:srgbClr val="644828"/>
    <a:srgbClr val="000000"/>
    <a:srgbClr val="FFFFFF"/>
    <a:srgbClr val="F3F3F3"/>
    <a:srgbClr val="7A5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6518B4-757C-4C61-B6CF-7E69CF5CE79A}">
  <a:tblStyle styleId="{7B6518B4-757C-4C61-B6CF-7E69CF5CE7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 autoAdjust="0"/>
    <p:restoredTop sz="94206" autoAdjust="0"/>
  </p:normalViewPr>
  <p:slideViewPr>
    <p:cSldViewPr snapToGrid="0">
      <p:cViewPr varScale="1">
        <p:scale>
          <a:sx n="96" d="100"/>
          <a:sy n="96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b0d0710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b0d0710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223599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223599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a9b0901c4_0_6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a9b0901c4_0_6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e0d54e6a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e0d54e6a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8f1c61cc85_0_25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8f1c61cc85_0_25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56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70770" y="946963"/>
            <a:ext cx="4090500" cy="2199000"/>
          </a:xfrm>
          <a:prstGeom prst="rect">
            <a:avLst/>
          </a:prstGeom>
          <a:effectLst>
            <a:outerShdw dist="19050" dir="1896000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Allura"/>
              <a:buNone/>
              <a:defRPr sz="5500">
                <a:solidFill>
                  <a:srgbClr val="263C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7720" y="3310738"/>
            <a:ext cx="3276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29"/>
          <p:cNvGrpSpPr/>
          <p:nvPr/>
        </p:nvGrpSpPr>
        <p:grpSpPr>
          <a:xfrm flipH="1">
            <a:off x="-175" y="-134800"/>
            <a:ext cx="9144335" cy="1954575"/>
            <a:chOff x="0" y="1629825"/>
            <a:chExt cx="7337775" cy="1954575"/>
          </a:xfrm>
        </p:grpSpPr>
        <p:cxnSp>
          <p:nvCxnSpPr>
            <p:cNvPr id="288" name="Google Shape;288;p29"/>
            <p:cNvCxnSpPr/>
            <p:nvPr/>
          </p:nvCxnSpPr>
          <p:spPr>
            <a:xfrm>
              <a:off x="0" y="1629825"/>
              <a:ext cx="3069300" cy="19545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9"/>
            <p:cNvCxnSpPr/>
            <p:nvPr/>
          </p:nvCxnSpPr>
          <p:spPr>
            <a:xfrm flipH="1">
              <a:off x="3033975" y="2476500"/>
              <a:ext cx="4303800" cy="1107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0" name="Google Shape;290;p29"/>
          <p:cNvCxnSpPr/>
          <p:nvPr/>
        </p:nvCxnSpPr>
        <p:spPr>
          <a:xfrm>
            <a:off x="-121400" y="3532375"/>
            <a:ext cx="5022600" cy="1779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7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0"/>
          <p:cNvGrpSpPr/>
          <p:nvPr/>
        </p:nvGrpSpPr>
        <p:grpSpPr>
          <a:xfrm rot="10800000">
            <a:off x="-1880195" y="669155"/>
            <a:ext cx="12904395" cy="3805200"/>
            <a:chOff x="-1867070" y="-959950"/>
            <a:chExt cx="12904395" cy="3805200"/>
          </a:xfrm>
        </p:grpSpPr>
        <p:cxnSp>
          <p:nvCxnSpPr>
            <p:cNvPr id="294" name="Google Shape;294;p30"/>
            <p:cNvCxnSpPr/>
            <p:nvPr/>
          </p:nvCxnSpPr>
          <p:spPr>
            <a:xfrm rot="10800000" flipH="1">
              <a:off x="2407050" y="941750"/>
              <a:ext cx="4329900" cy="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30"/>
            <p:cNvCxnSpPr/>
            <p:nvPr/>
          </p:nvCxnSpPr>
          <p:spPr>
            <a:xfrm rot="10800000" flipH="1">
              <a:off x="-1867070" y="942650"/>
              <a:ext cx="4247100" cy="1902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30"/>
            <p:cNvCxnSpPr/>
            <p:nvPr/>
          </p:nvCxnSpPr>
          <p:spPr>
            <a:xfrm rot="10800000" flipH="1">
              <a:off x="6790225" y="-959950"/>
              <a:ext cx="4247100" cy="1902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7_1_1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1"/>
          <p:cNvCxnSpPr/>
          <p:nvPr/>
        </p:nvCxnSpPr>
        <p:spPr>
          <a:xfrm rot="-5400000">
            <a:off x="5611650" y="1802125"/>
            <a:ext cx="5203500" cy="1485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1"/>
          <p:cNvCxnSpPr/>
          <p:nvPr/>
        </p:nvCxnSpPr>
        <p:spPr>
          <a:xfrm rot="5400000" flipH="1">
            <a:off x="-1030550" y="1535125"/>
            <a:ext cx="4607700" cy="2615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713250" y="1592400"/>
            <a:ext cx="3622800" cy="30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07851" y="1592400"/>
            <a:ext cx="3622800" cy="30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620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32580" y="1189283"/>
            <a:ext cx="9284980" cy="656698"/>
            <a:chOff x="-141100" y="1558550"/>
            <a:chExt cx="9284980" cy="1545900"/>
          </a:xfrm>
        </p:grpSpPr>
        <p:cxnSp>
          <p:nvCxnSpPr>
            <p:cNvPr id="14" name="Google Shape;14;p3"/>
            <p:cNvCxnSpPr/>
            <p:nvPr/>
          </p:nvCxnSpPr>
          <p:spPr>
            <a:xfrm rot="10800000" flipH="1">
              <a:off x="-141100" y="1558550"/>
              <a:ext cx="3055800" cy="1545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3"/>
            <p:cNvCxnSpPr/>
            <p:nvPr/>
          </p:nvCxnSpPr>
          <p:spPr>
            <a:xfrm rot="10800000">
              <a:off x="2973610" y="1558550"/>
              <a:ext cx="3055800" cy="1545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3"/>
            <p:cNvCxnSpPr/>
            <p:nvPr/>
          </p:nvCxnSpPr>
          <p:spPr>
            <a:xfrm rot="10800000" flipH="1">
              <a:off x="6088080" y="1558550"/>
              <a:ext cx="3055800" cy="1545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776625" y="2860333"/>
            <a:ext cx="3590700" cy="731400"/>
          </a:xfrm>
          <a:prstGeom prst="rect">
            <a:avLst/>
          </a:prstGeom>
          <a:effectLst>
            <a:outerShdw dist="19050" dir="1962000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rgbClr val="263C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372575" y="1226067"/>
            <a:ext cx="2398800" cy="1536900"/>
          </a:xfrm>
          <a:prstGeom prst="rect">
            <a:avLst/>
          </a:prstGeom>
          <a:effectLst>
            <a:outerShdw dist="19050" dir="1962000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263C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636700" y="3584858"/>
            <a:ext cx="58704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2349513" y="2030413"/>
            <a:ext cx="44886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349513" y="2793438"/>
            <a:ext cx="4488600" cy="11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7"/>
          <p:cNvCxnSpPr/>
          <p:nvPr/>
        </p:nvCxnSpPr>
        <p:spPr>
          <a:xfrm>
            <a:off x="-111400" y="3391105"/>
            <a:ext cx="6293400" cy="1803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50" name="Google Shape;50;p7"/>
          <p:cNvGrpSpPr/>
          <p:nvPr/>
        </p:nvGrpSpPr>
        <p:grpSpPr>
          <a:xfrm>
            <a:off x="-1867070" y="-959950"/>
            <a:ext cx="12904395" cy="3805200"/>
            <a:chOff x="-1867070" y="-959950"/>
            <a:chExt cx="12904395" cy="3805200"/>
          </a:xfrm>
        </p:grpSpPr>
        <p:cxnSp>
          <p:nvCxnSpPr>
            <p:cNvPr id="51" name="Google Shape;51;p7"/>
            <p:cNvCxnSpPr/>
            <p:nvPr/>
          </p:nvCxnSpPr>
          <p:spPr>
            <a:xfrm rot="10800000" flipH="1">
              <a:off x="2407050" y="941750"/>
              <a:ext cx="4329900" cy="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7"/>
            <p:cNvCxnSpPr/>
            <p:nvPr/>
          </p:nvCxnSpPr>
          <p:spPr>
            <a:xfrm rot="10800000" flipH="1">
              <a:off x="-1867070" y="942650"/>
              <a:ext cx="4247100" cy="1902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7"/>
            <p:cNvCxnSpPr/>
            <p:nvPr/>
          </p:nvCxnSpPr>
          <p:spPr>
            <a:xfrm rot="10800000" flipH="1">
              <a:off x="6790225" y="-959950"/>
              <a:ext cx="4247100" cy="1902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306900" y="324600"/>
            <a:ext cx="8530200" cy="4494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144600" y="229350"/>
            <a:ext cx="8854800" cy="4684800"/>
          </a:xfrm>
          <a:prstGeom prst="plaque">
            <a:avLst>
              <a:gd name="adj" fmla="val 85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 hasCustomPrompt="1"/>
          </p:nvPr>
        </p:nvSpPr>
        <p:spPr>
          <a:xfrm>
            <a:off x="1618100" y="1373369"/>
            <a:ext cx="656100" cy="500100"/>
          </a:xfrm>
          <a:prstGeom prst="rect">
            <a:avLst/>
          </a:prstGeom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74200" y="1373375"/>
            <a:ext cx="5625900" cy="500100"/>
          </a:xfrm>
          <a:prstGeom prst="rect">
            <a:avLst/>
          </a:prstGeom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2274200" y="1742240"/>
            <a:ext cx="56259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100" y="2174069"/>
            <a:ext cx="656100" cy="500100"/>
          </a:xfrm>
          <a:prstGeom prst="rect">
            <a:avLst/>
          </a:prstGeom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74200" y="2174071"/>
            <a:ext cx="5625900" cy="500100"/>
          </a:xfrm>
          <a:prstGeom prst="rect">
            <a:avLst/>
          </a:prstGeom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5"/>
          </p:nvPr>
        </p:nvSpPr>
        <p:spPr>
          <a:xfrm>
            <a:off x="2274200" y="2542936"/>
            <a:ext cx="56259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1618100" y="2974769"/>
            <a:ext cx="656100" cy="500100"/>
          </a:xfrm>
          <a:prstGeom prst="rect">
            <a:avLst/>
          </a:prstGeom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2274200" y="2974767"/>
            <a:ext cx="5625900" cy="500100"/>
          </a:xfrm>
          <a:prstGeom prst="rect">
            <a:avLst/>
          </a:prstGeom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2274200" y="3343632"/>
            <a:ext cx="56259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9" hasCustomPrompt="1"/>
          </p:nvPr>
        </p:nvSpPr>
        <p:spPr>
          <a:xfrm>
            <a:off x="1618100" y="3775469"/>
            <a:ext cx="656100" cy="500100"/>
          </a:xfrm>
          <a:prstGeom prst="rect">
            <a:avLst/>
          </a:prstGeom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2274200" y="3775463"/>
            <a:ext cx="5625900" cy="500100"/>
          </a:xfrm>
          <a:prstGeom prst="rect">
            <a:avLst/>
          </a:prstGeom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4"/>
          </p:nvPr>
        </p:nvSpPr>
        <p:spPr>
          <a:xfrm>
            <a:off x="2274200" y="4144327"/>
            <a:ext cx="56259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5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90" name="Google Shape;90;p13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/>
          <p:nvPr/>
        </p:nvCxnSpPr>
        <p:spPr>
          <a:xfrm rot="-5400000" flipH="1">
            <a:off x="5611650" y="1802125"/>
            <a:ext cx="5203500" cy="1485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0"/>
          <p:cNvCxnSpPr/>
          <p:nvPr/>
        </p:nvCxnSpPr>
        <p:spPr>
          <a:xfrm rot="5400000">
            <a:off x="-1030550" y="939325"/>
            <a:ext cx="4607700" cy="2615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9" name="Google Shape;199;p20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0" name="Google Shape;200;p20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201" name="Google Shape;201;p20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FE798"/>
            </a:gs>
            <a:gs pos="100000">
              <a:srgbClr val="CFB78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■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■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omfortaa"/>
              <a:buChar char="■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6" r:id="rId8"/>
    <p:sldLayoutId id="2147483674" r:id="rId9"/>
    <p:sldLayoutId id="2147483675" r:id="rId10"/>
    <p:sldLayoutId id="2147483676" r:id="rId11"/>
    <p:sldLayoutId id="2147483677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etron.app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uggingface.co/spaces/AbdullahAj2000/classifica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4"/>
          <p:cNvGrpSpPr/>
          <p:nvPr/>
        </p:nvGrpSpPr>
        <p:grpSpPr>
          <a:xfrm>
            <a:off x="7509838" y="200381"/>
            <a:ext cx="1556131" cy="1518484"/>
            <a:chOff x="1125475" y="238125"/>
            <a:chExt cx="5321925" cy="5193175"/>
          </a:xfrm>
        </p:grpSpPr>
        <p:sp>
          <p:nvSpPr>
            <p:cNvPr id="311" name="Google Shape;311;p34"/>
            <p:cNvSpPr/>
            <p:nvPr/>
          </p:nvSpPr>
          <p:spPr>
            <a:xfrm>
              <a:off x="3670675" y="238125"/>
              <a:ext cx="327175" cy="316075"/>
            </a:xfrm>
            <a:custGeom>
              <a:avLst/>
              <a:gdLst/>
              <a:ahLst/>
              <a:cxnLst/>
              <a:rect l="l" t="t" r="r" b="b"/>
              <a:pathLst>
                <a:path w="13087" h="12643" extrusionOk="0">
                  <a:moveTo>
                    <a:pt x="0" y="0"/>
                  </a:moveTo>
                  <a:lnTo>
                    <a:pt x="0" y="333"/>
                  </a:lnTo>
                  <a:cubicBezTo>
                    <a:pt x="333" y="333"/>
                    <a:pt x="610" y="388"/>
                    <a:pt x="887" y="499"/>
                  </a:cubicBezTo>
                  <a:cubicBezTo>
                    <a:pt x="1165" y="610"/>
                    <a:pt x="1386" y="832"/>
                    <a:pt x="1608" y="1109"/>
                  </a:cubicBezTo>
                  <a:lnTo>
                    <a:pt x="1830" y="1386"/>
                  </a:lnTo>
                  <a:lnTo>
                    <a:pt x="1830" y="9649"/>
                  </a:lnTo>
                  <a:cubicBezTo>
                    <a:pt x="1886" y="10258"/>
                    <a:pt x="1775" y="10924"/>
                    <a:pt x="1497" y="11534"/>
                  </a:cubicBezTo>
                  <a:cubicBezTo>
                    <a:pt x="1109" y="11867"/>
                    <a:pt x="555" y="12033"/>
                    <a:pt x="0" y="12033"/>
                  </a:cubicBezTo>
                  <a:lnTo>
                    <a:pt x="0" y="12421"/>
                  </a:lnTo>
                  <a:lnTo>
                    <a:pt x="4436" y="12421"/>
                  </a:lnTo>
                  <a:lnTo>
                    <a:pt x="4436" y="12033"/>
                  </a:lnTo>
                  <a:cubicBezTo>
                    <a:pt x="3937" y="12033"/>
                    <a:pt x="3494" y="11922"/>
                    <a:pt x="3105" y="11645"/>
                  </a:cubicBezTo>
                  <a:cubicBezTo>
                    <a:pt x="2828" y="11312"/>
                    <a:pt x="2662" y="10647"/>
                    <a:pt x="2662" y="9649"/>
                  </a:cubicBezTo>
                  <a:lnTo>
                    <a:pt x="2662" y="2329"/>
                  </a:lnTo>
                  <a:lnTo>
                    <a:pt x="10979" y="12643"/>
                  </a:lnTo>
                  <a:lnTo>
                    <a:pt x="11312" y="12643"/>
                  </a:lnTo>
                  <a:lnTo>
                    <a:pt x="11312" y="2773"/>
                  </a:lnTo>
                  <a:cubicBezTo>
                    <a:pt x="11201" y="2107"/>
                    <a:pt x="11368" y="1442"/>
                    <a:pt x="11645" y="887"/>
                  </a:cubicBezTo>
                  <a:cubicBezTo>
                    <a:pt x="12033" y="555"/>
                    <a:pt x="12532" y="333"/>
                    <a:pt x="13087" y="333"/>
                  </a:cubicBezTo>
                  <a:lnTo>
                    <a:pt x="13087" y="0"/>
                  </a:lnTo>
                  <a:lnTo>
                    <a:pt x="8651" y="0"/>
                  </a:lnTo>
                  <a:lnTo>
                    <a:pt x="8651" y="333"/>
                  </a:lnTo>
                  <a:cubicBezTo>
                    <a:pt x="9150" y="333"/>
                    <a:pt x="9593" y="499"/>
                    <a:pt x="9981" y="721"/>
                  </a:cubicBezTo>
                  <a:cubicBezTo>
                    <a:pt x="10370" y="1331"/>
                    <a:pt x="10591" y="2052"/>
                    <a:pt x="10480" y="2773"/>
                  </a:cubicBezTo>
                  <a:lnTo>
                    <a:pt x="10480" y="9039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1125475" y="2639150"/>
              <a:ext cx="433925" cy="316100"/>
            </a:xfrm>
            <a:custGeom>
              <a:avLst/>
              <a:gdLst/>
              <a:ahLst/>
              <a:cxnLst/>
              <a:rect l="l" t="t" r="r" b="b"/>
              <a:pathLst>
                <a:path w="17357" h="12644" extrusionOk="0">
                  <a:moveTo>
                    <a:pt x="13641" y="0"/>
                  </a:moveTo>
                  <a:lnTo>
                    <a:pt x="13641" y="389"/>
                  </a:lnTo>
                  <a:cubicBezTo>
                    <a:pt x="13918" y="389"/>
                    <a:pt x="14195" y="389"/>
                    <a:pt x="14473" y="500"/>
                  </a:cubicBezTo>
                  <a:cubicBezTo>
                    <a:pt x="14805" y="610"/>
                    <a:pt x="14972" y="888"/>
                    <a:pt x="14972" y="1220"/>
                  </a:cubicBezTo>
                  <a:cubicBezTo>
                    <a:pt x="14972" y="1387"/>
                    <a:pt x="14972" y="1498"/>
                    <a:pt x="14916" y="1609"/>
                  </a:cubicBezTo>
                  <a:cubicBezTo>
                    <a:pt x="14861" y="1941"/>
                    <a:pt x="14805" y="2274"/>
                    <a:pt x="14639" y="2607"/>
                  </a:cubicBezTo>
                  <a:lnTo>
                    <a:pt x="12310" y="8928"/>
                  </a:lnTo>
                  <a:lnTo>
                    <a:pt x="9593" y="1886"/>
                  </a:lnTo>
                  <a:cubicBezTo>
                    <a:pt x="9538" y="1664"/>
                    <a:pt x="9427" y="1498"/>
                    <a:pt x="9427" y="1387"/>
                  </a:cubicBezTo>
                  <a:cubicBezTo>
                    <a:pt x="9371" y="1331"/>
                    <a:pt x="9371" y="1220"/>
                    <a:pt x="9371" y="1109"/>
                  </a:cubicBezTo>
                  <a:cubicBezTo>
                    <a:pt x="9371" y="832"/>
                    <a:pt x="9538" y="555"/>
                    <a:pt x="9815" y="500"/>
                  </a:cubicBezTo>
                  <a:cubicBezTo>
                    <a:pt x="10148" y="389"/>
                    <a:pt x="10425" y="389"/>
                    <a:pt x="10758" y="389"/>
                  </a:cubicBezTo>
                  <a:lnTo>
                    <a:pt x="10758" y="56"/>
                  </a:lnTo>
                  <a:lnTo>
                    <a:pt x="5767" y="56"/>
                  </a:lnTo>
                  <a:lnTo>
                    <a:pt x="5767" y="389"/>
                  </a:lnTo>
                  <a:cubicBezTo>
                    <a:pt x="6044" y="389"/>
                    <a:pt x="6377" y="389"/>
                    <a:pt x="6654" y="500"/>
                  </a:cubicBezTo>
                  <a:cubicBezTo>
                    <a:pt x="6987" y="666"/>
                    <a:pt x="7264" y="943"/>
                    <a:pt x="7375" y="1331"/>
                  </a:cubicBezTo>
                  <a:lnTo>
                    <a:pt x="8262" y="3660"/>
                  </a:lnTo>
                  <a:lnTo>
                    <a:pt x="6266" y="8873"/>
                  </a:lnTo>
                  <a:lnTo>
                    <a:pt x="3604" y="1830"/>
                  </a:lnTo>
                  <a:cubicBezTo>
                    <a:pt x="3493" y="1664"/>
                    <a:pt x="3438" y="1498"/>
                    <a:pt x="3438" y="1387"/>
                  </a:cubicBezTo>
                  <a:cubicBezTo>
                    <a:pt x="3383" y="1276"/>
                    <a:pt x="3383" y="1165"/>
                    <a:pt x="3383" y="1054"/>
                  </a:cubicBezTo>
                  <a:cubicBezTo>
                    <a:pt x="3383" y="777"/>
                    <a:pt x="3549" y="555"/>
                    <a:pt x="3826" y="500"/>
                  </a:cubicBezTo>
                  <a:cubicBezTo>
                    <a:pt x="4048" y="389"/>
                    <a:pt x="4325" y="389"/>
                    <a:pt x="4602" y="389"/>
                  </a:cubicBezTo>
                  <a:lnTo>
                    <a:pt x="4602" y="56"/>
                  </a:lnTo>
                  <a:lnTo>
                    <a:pt x="0" y="56"/>
                  </a:lnTo>
                  <a:lnTo>
                    <a:pt x="0" y="389"/>
                  </a:lnTo>
                  <a:cubicBezTo>
                    <a:pt x="499" y="389"/>
                    <a:pt x="943" y="666"/>
                    <a:pt x="1220" y="1054"/>
                  </a:cubicBezTo>
                  <a:cubicBezTo>
                    <a:pt x="1774" y="2163"/>
                    <a:pt x="2218" y="3272"/>
                    <a:pt x="2606" y="4381"/>
                  </a:cubicBezTo>
                  <a:lnTo>
                    <a:pt x="4159" y="8762"/>
                  </a:lnTo>
                  <a:lnTo>
                    <a:pt x="5545" y="12643"/>
                  </a:lnTo>
                  <a:lnTo>
                    <a:pt x="5822" y="12643"/>
                  </a:lnTo>
                  <a:lnTo>
                    <a:pt x="8706" y="4714"/>
                  </a:lnTo>
                  <a:lnTo>
                    <a:pt x="10868" y="10481"/>
                  </a:lnTo>
                  <a:lnTo>
                    <a:pt x="11700" y="12643"/>
                  </a:lnTo>
                  <a:lnTo>
                    <a:pt x="11977" y="12643"/>
                  </a:lnTo>
                  <a:lnTo>
                    <a:pt x="13197" y="9261"/>
                  </a:lnTo>
                  <a:lnTo>
                    <a:pt x="13918" y="7098"/>
                  </a:lnTo>
                  <a:lnTo>
                    <a:pt x="15914" y="1498"/>
                  </a:lnTo>
                  <a:cubicBezTo>
                    <a:pt x="16025" y="1165"/>
                    <a:pt x="16247" y="832"/>
                    <a:pt x="16580" y="610"/>
                  </a:cubicBezTo>
                  <a:cubicBezTo>
                    <a:pt x="16802" y="500"/>
                    <a:pt x="17079" y="389"/>
                    <a:pt x="17356" y="389"/>
                  </a:cubicBezTo>
                  <a:lnTo>
                    <a:pt x="17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6172900" y="2671025"/>
              <a:ext cx="274500" cy="310550"/>
            </a:xfrm>
            <a:custGeom>
              <a:avLst/>
              <a:gdLst/>
              <a:ahLst/>
              <a:cxnLst/>
              <a:rect l="l" t="t" r="r" b="b"/>
              <a:pathLst>
                <a:path w="10980" h="12422" extrusionOk="0">
                  <a:moveTo>
                    <a:pt x="0" y="1"/>
                  </a:moveTo>
                  <a:lnTo>
                    <a:pt x="0" y="389"/>
                  </a:lnTo>
                  <a:cubicBezTo>
                    <a:pt x="84" y="380"/>
                    <a:pt x="165" y="375"/>
                    <a:pt x="246" y="375"/>
                  </a:cubicBezTo>
                  <a:cubicBezTo>
                    <a:pt x="647" y="375"/>
                    <a:pt x="1017" y="491"/>
                    <a:pt x="1387" y="722"/>
                  </a:cubicBezTo>
                  <a:cubicBezTo>
                    <a:pt x="1608" y="1110"/>
                    <a:pt x="1719" y="1609"/>
                    <a:pt x="1664" y="2053"/>
                  </a:cubicBezTo>
                  <a:lnTo>
                    <a:pt x="1664" y="10370"/>
                  </a:lnTo>
                  <a:cubicBezTo>
                    <a:pt x="1664" y="11036"/>
                    <a:pt x="1553" y="11535"/>
                    <a:pt x="1387" y="11701"/>
                  </a:cubicBezTo>
                  <a:cubicBezTo>
                    <a:pt x="943" y="11923"/>
                    <a:pt x="499" y="12034"/>
                    <a:pt x="0" y="12034"/>
                  </a:cubicBezTo>
                  <a:lnTo>
                    <a:pt x="0" y="12422"/>
                  </a:lnTo>
                  <a:lnTo>
                    <a:pt x="10148" y="12422"/>
                  </a:lnTo>
                  <a:lnTo>
                    <a:pt x="10980" y="9261"/>
                  </a:lnTo>
                  <a:lnTo>
                    <a:pt x="10481" y="9206"/>
                  </a:lnTo>
                  <a:cubicBezTo>
                    <a:pt x="10203" y="10037"/>
                    <a:pt x="9593" y="10758"/>
                    <a:pt x="8817" y="11257"/>
                  </a:cubicBezTo>
                  <a:cubicBezTo>
                    <a:pt x="8074" y="11536"/>
                    <a:pt x="7292" y="11659"/>
                    <a:pt x="6503" y="11659"/>
                  </a:cubicBezTo>
                  <a:cubicBezTo>
                    <a:pt x="6350" y="11659"/>
                    <a:pt x="6198" y="11655"/>
                    <a:pt x="6045" y="11646"/>
                  </a:cubicBezTo>
                  <a:cubicBezTo>
                    <a:pt x="5851" y="11660"/>
                    <a:pt x="5658" y="11667"/>
                    <a:pt x="5466" y="11667"/>
                  </a:cubicBezTo>
                  <a:cubicBezTo>
                    <a:pt x="4941" y="11667"/>
                    <a:pt x="4425" y="11616"/>
                    <a:pt x="3937" y="11535"/>
                  </a:cubicBezTo>
                  <a:cubicBezTo>
                    <a:pt x="3660" y="11479"/>
                    <a:pt x="3549" y="11257"/>
                    <a:pt x="3549" y="10925"/>
                  </a:cubicBezTo>
                  <a:lnTo>
                    <a:pt x="3549" y="6267"/>
                  </a:lnTo>
                  <a:lnTo>
                    <a:pt x="6433" y="6267"/>
                  </a:lnTo>
                  <a:cubicBezTo>
                    <a:pt x="6525" y="6258"/>
                    <a:pt x="6618" y="6253"/>
                    <a:pt x="6709" y="6253"/>
                  </a:cubicBezTo>
                  <a:cubicBezTo>
                    <a:pt x="7169" y="6253"/>
                    <a:pt x="7616" y="6368"/>
                    <a:pt x="7985" y="6600"/>
                  </a:cubicBezTo>
                  <a:cubicBezTo>
                    <a:pt x="8263" y="7043"/>
                    <a:pt x="8429" y="7542"/>
                    <a:pt x="8484" y="8041"/>
                  </a:cubicBezTo>
                  <a:lnTo>
                    <a:pt x="8928" y="8041"/>
                  </a:lnTo>
                  <a:lnTo>
                    <a:pt x="8928" y="3716"/>
                  </a:lnTo>
                  <a:lnTo>
                    <a:pt x="8484" y="3716"/>
                  </a:lnTo>
                  <a:cubicBezTo>
                    <a:pt x="8484" y="4215"/>
                    <a:pt x="8263" y="4714"/>
                    <a:pt x="7985" y="5158"/>
                  </a:cubicBezTo>
                  <a:cubicBezTo>
                    <a:pt x="7599" y="5399"/>
                    <a:pt x="7129" y="5557"/>
                    <a:pt x="6647" y="5557"/>
                  </a:cubicBezTo>
                  <a:cubicBezTo>
                    <a:pt x="6576" y="5557"/>
                    <a:pt x="6504" y="5553"/>
                    <a:pt x="6433" y="5546"/>
                  </a:cubicBezTo>
                  <a:lnTo>
                    <a:pt x="3549" y="5546"/>
                  </a:lnTo>
                  <a:lnTo>
                    <a:pt x="3549" y="1387"/>
                  </a:lnTo>
                  <a:cubicBezTo>
                    <a:pt x="3549" y="1165"/>
                    <a:pt x="3605" y="999"/>
                    <a:pt x="3660" y="888"/>
                  </a:cubicBezTo>
                  <a:cubicBezTo>
                    <a:pt x="3716" y="777"/>
                    <a:pt x="3882" y="722"/>
                    <a:pt x="4159" y="722"/>
                  </a:cubicBezTo>
                  <a:lnTo>
                    <a:pt x="6765" y="722"/>
                  </a:lnTo>
                  <a:cubicBezTo>
                    <a:pt x="6882" y="713"/>
                    <a:pt x="6999" y="708"/>
                    <a:pt x="7116" y="708"/>
                  </a:cubicBezTo>
                  <a:cubicBezTo>
                    <a:pt x="7719" y="708"/>
                    <a:pt x="8315" y="831"/>
                    <a:pt x="8873" y="1110"/>
                  </a:cubicBezTo>
                  <a:cubicBezTo>
                    <a:pt x="9261" y="1553"/>
                    <a:pt x="9482" y="2108"/>
                    <a:pt x="9538" y="2718"/>
                  </a:cubicBezTo>
                  <a:lnTo>
                    <a:pt x="10037" y="2718"/>
                  </a:lnTo>
                  <a:lnTo>
                    <a:pt x="9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3715025" y="5107975"/>
              <a:ext cx="210750" cy="323325"/>
            </a:xfrm>
            <a:custGeom>
              <a:avLst/>
              <a:gdLst/>
              <a:ahLst/>
              <a:cxnLst/>
              <a:rect l="l" t="t" r="r" b="b"/>
              <a:pathLst>
                <a:path w="8430" h="12933" extrusionOk="0">
                  <a:moveTo>
                    <a:pt x="3814" y="1"/>
                  </a:moveTo>
                  <a:cubicBezTo>
                    <a:pt x="2932" y="1"/>
                    <a:pt x="2065" y="377"/>
                    <a:pt x="1442" y="949"/>
                  </a:cubicBezTo>
                  <a:cubicBezTo>
                    <a:pt x="832" y="1559"/>
                    <a:pt x="500" y="2446"/>
                    <a:pt x="500" y="3333"/>
                  </a:cubicBezTo>
                  <a:cubicBezTo>
                    <a:pt x="555" y="4054"/>
                    <a:pt x="832" y="4719"/>
                    <a:pt x="1331" y="5274"/>
                  </a:cubicBezTo>
                  <a:cubicBezTo>
                    <a:pt x="1664" y="5662"/>
                    <a:pt x="2052" y="5939"/>
                    <a:pt x="2496" y="6217"/>
                  </a:cubicBezTo>
                  <a:lnTo>
                    <a:pt x="4049" y="7215"/>
                  </a:lnTo>
                  <a:cubicBezTo>
                    <a:pt x="4714" y="7603"/>
                    <a:pt x="5324" y="8046"/>
                    <a:pt x="5878" y="8490"/>
                  </a:cubicBezTo>
                  <a:cubicBezTo>
                    <a:pt x="6322" y="8934"/>
                    <a:pt x="6544" y="9488"/>
                    <a:pt x="6544" y="10098"/>
                  </a:cubicBezTo>
                  <a:cubicBezTo>
                    <a:pt x="6544" y="10708"/>
                    <a:pt x="6322" y="11263"/>
                    <a:pt x="5878" y="11706"/>
                  </a:cubicBezTo>
                  <a:cubicBezTo>
                    <a:pt x="5435" y="12039"/>
                    <a:pt x="4880" y="12261"/>
                    <a:pt x="4326" y="12261"/>
                  </a:cubicBezTo>
                  <a:cubicBezTo>
                    <a:pt x="3272" y="12261"/>
                    <a:pt x="2219" y="11762"/>
                    <a:pt x="1553" y="10930"/>
                  </a:cubicBezTo>
                  <a:cubicBezTo>
                    <a:pt x="1054" y="10320"/>
                    <a:pt x="721" y="9654"/>
                    <a:pt x="444" y="8934"/>
                  </a:cubicBezTo>
                  <a:lnTo>
                    <a:pt x="1" y="8934"/>
                  </a:lnTo>
                  <a:lnTo>
                    <a:pt x="555" y="12926"/>
                  </a:lnTo>
                  <a:lnTo>
                    <a:pt x="999" y="12926"/>
                  </a:lnTo>
                  <a:cubicBezTo>
                    <a:pt x="999" y="12760"/>
                    <a:pt x="1054" y="12649"/>
                    <a:pt x="1110" y="12483"/>
                  </a:cubicBezTo>
                  <a:cubicBezTo>
                    <a:pt x="1193" y="12358"/>
                    <a:pt x="1307" y="12295"/>
                    <a:pt x="1453" y="12295"/>
                  </a:cubicBezTo>
                  <a:cubicBezTo>
                    <a:pt x="1501" y="12295"/>
                    <a:pt x="1553" y="12302"/>
                    <a:pt x="1609" y="12316"/>
                  </a:cubicBezTo>
                  <a:cubicBezTo>
                    <a:pt x="1941" y="12372"/>
                    <a:pt x="2330" y="12483"/>
                    <a:pt x="2662" y="12593"/>
                  </a:cubicBezTo>
                  <a:cubicBezTo>
                    <a:pt x="3217" y="12815"/>
                    <a:pt x="3882" y="12926"/>
                    <a:pt x="4492" y="12926"/>
                  </a:cubicBezTo>
                  <a:cubicBezTo>
                    <a:pt x="4564" y="12930"/>
                    <a:pt x="4636" y="12932"/>
                    <a:pt x="4708" y="12932"/>
                  </a:cubicBezTo>
                  <a:cubicBezTo>
                    <a:pt x="5640" y="12932"/>
                    <a:pt x="6600" y="12601"/>
                    <a:pt x="7320" y="11983"/>
                  </a:cubicBezTo>
                  <a:cubicBezTo>
                    <a:pt x="8041" y="11318"/>
                    <a:pt x="8429" y="10431"/>
                    <a:pt x="8429" y="9488"/>
                  </a:cubicBezTo>
                  <a:cubicBezTo>
                    <a:pt x="8429" y="8823"/>
                    <a:pt x="8207" y="8157"/>
                    <a:pt x="7819" y="7603"/>
                  </a:cubicBezTo>
                  <a:cubicBezTo>
                    <a:pt x="7209" y="6882"/>
                    <a:pt x="6433" y="6327"/>
                    <a:pt x="5657" y="5884"/>
                  </a:cubicBezTo>
                  <a:lnTo>
                    <a:pt x="3993" y="4830"/>
                  </a:lnTo>
                  <a:cubicBezTo>
                    <a:pt x="3494" y="4553"/>
                    <a:pt x="2995" y="4165"/>
                    <a:pt x="2607" y="3721"/>
                  </a:cubicBezTo>
                  <a:cubicBezTo>
                    <a:pt x="2330" y="3389"/>
                    <a:pt x="2163" y="2945"/>
                    <a:pt x="2163" y="2501"/>
                  </a:cubicBezTo>
                  <a:cubicBezTo>
                    <a:pt x="2163" y="2002"/>
                    <a:pt x="2330" y="1559"/>
                    <a:pt x="2718" y="1226"/>
                  </a:cubicBezTo>
                  <a:cubicBezTo>
                    <a:pt x="3106" y="949"/>
                    <a:pt x="3605" y="782"/>
                    <a:pt x="4104" y="782"/>
                  </a:cubicBezTo>
                  <a:cubicBezTo>
                    <a:pt x="4825" y="838"/>
                    <a:pt x="5490" y="1060"/>
                    <a:pt x="6100" y="1503"/>
                  </a:cubicBezTo>
                  <a:cubicBezTo>
                    <a:pt x="6877" y="2113"/>
                    <a:pt x="7376" y="3000"/>
                    <a:pt x="7542" y="3998"/>
                  </a:cubicBezTo>
                  <a:lnTo>
                    <a:pt x="8041" y="3998"/>
                  </a:lnTo>
                  <a:lnTo>
                    <a:pt x="7597" y="6"/>
                  </a:lnTo>
                  <a:lnTo>
                    <a:pt x="7209" y="6"/>
                  </a:lnTo>
                  <a:cubicBezTo>
                    <a:pt x="7209" y="172"/>
                    <a:pt x="7098" y="339"/>
                    <a:pt x="7043" y="505"/>
                  </a:cubicBezTo>
                  <a:cubicBezTo>
                    <a:pt x="6877" y="616"/>
                    <a:pt x="6710" y="671"/>
                    <a:pt x="6544" y="671"/>
                  </a:cubicBezTo>
                  <a:cubicBezTo>
                    <a:pt x="6211" y="561"/>
                    <a:pt x="5823" y="450"/>
                    <a:pt x="5490" y="339"/>
                  </a:cubicBezTo>
                  <a:cubicBezTo>
                    <a:pt x="4991" y="117"/>
                    <a:pt x="4492" y="61"/>
                    <a:pt x="3993" y="6"/>
                  </a:cubicBezTo>
                  <a:cubicBezTo>
                    <a:pt x="3933" y="2"/>
                    <a:pt x="3873" y="1"/>
                    <a:pt x="3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1763150" y="792625"/>
              <a:ext cx="4240650" cy="4087100"/>
            </a:xfrm>
            <a:custGeom>
              <a:avLst/>
              <a:gdLst/>
              <a:ahLst/>
              <a:cxnLst/>
              <a:rect l="l" t="t" r="r" b="b"/>
              <a:pathLst>
                <a:path w="169626" h="163484" extrusionOk="0">
                  <a:moveTo>
                    <a:pt x="86393" y="36210"/>
                  </a:moveTo>
                  <a:lnTo>
                    <a:pt x="86393" y="36210"/>
                  </a:lnTo>
                  <a:cubicBezTo>
                    <a:pt x="96097" y="37153"/>
                    <a:pt x="105191" y="41201"/>
                    <a:pt x="112455" y="47744"/>
                  </a:cubicBezTo>
                  <a:lnTo>
                    <a:pt x="101587" y="55618"/>
                  </a:lnTo>
                  <a:cubicBezTo>
                    <a:pt x="97816" y="52735"/>
                    <a:pt x="93436" y="50738"/>
                    <a:pt x="88778" y="49740"/>
                  </a:cubicBezTo>
                  <a:lnTo>
                    <a:pt x="86393" y="36210"/>
                  </a:lnTo>
                  <a:close/>
                  <a:moveTo>
                    <a:pt x="75248" y="36376"/>
                  </a:moveTo>
                  <a:lnTo>
                    <a:pt x="73473" y="50017"/>
                  </a:lnTo>
                  <a:cubicBezTo>
                    <a:pt x="68982" y="51182"/>
                    <a:pt x="64823" y="53234"/>
                    <a:pt x="61218" y="56173"/>
                  </a:cubicBezTo>
                  <a:cubicBezTo>
                    <a:pt x="56450" y="52956"/>
                    <a:pt x="51625" y="49685"/>
                    <a:pt x="50184" y="48520"/>
                  </a:cubicBezTo>
                  <a:cubicBezTo>
                    <a:pt x="57060" y="41977"/>
                    <a:pt x="65821" y="37763"/>
                    <a:pt x="75248" y="36376"/>
                  </a:cubicBezTo>
                  <a:close/>
                  <a:moveTo>
                    <a:pt x="73196" y="52014"/>
                  </a:moveTo>
                  <a:lnTo>
                    <a:pt x="71754" y="63104"/>
                  </a:lnTo>
                  <a:cubicBezTo>
                    <a:pt x="71144" y="62716"/>
                    <a:pt x="67207" y="60110"/>
                    <a:pt x="62827" y="57226"/>
                  </a:cubicBezTo>
                  <a:lnTo>
                    <a:pt x="62827" y="57171"/>
                  </a:lnTo>
                  <a:cubicBezTo>
                    <a:pt x="65932" y="54842"/>
                    <a:pt x="69425" y="53067"/>
                    <a:pt x="73196" y="52014"/>
                  </a:cubicBezTo>
                  <a:close/>
                  <a:moveTo>
                    <a:pt x="89110" y="51736"/>
                  </a:moveTo>
                  <a:lnTo>
                    <a:pt x="89110" y="51736"/>
                  </a:lnTo>
                  <a:cubicBezTo>
                    <a:pt x="93047" y="52679"/>
                    <a:pt x="96763" y="54398"/>
                    <a:pt x="99979" y="56782"/>
                  </a:cubicBezTo>
                  <a:lnTo>
                    <a:pt x="91162" y="63215"/>
                  </a:lnTo>
                  <a:lnTo>
                    <a:pt x="89110" y="51736"/>
                  </a:lnTo>
                  <a:close/>
                  <a:moveTo>
                    <a:pt x="51570" y="50017"/>
                  </a:moveTo>
                  <a:lnTo>
                    <a:pt x="51570" y="50017"/>
                  </a:lnTo>
                  <a:cubicBezTo>
                    <a:pt x="56949" y="53844"/>
                    <a:pt x="70922" y="62993"/>
                    <a:pt x="71588" y="63437"/>
                  </a:cubicBezTo>
                  <a:lnTo>
                    <a:pt x="71699" y="63326"/>
                  </a:lnTo>
                  <a:lnTo>
                    <a:pt x="70867" y="70035"/>
                  </a:lnTo>
                  <a:lnTo>
                    <a:pt x="51570" y="50017"/>
                  </a:lnTo>
                  <a:close/>
                  <a:moveTo>
                    <a:pt x="111513" y="49352"/>
                  </a:moveTo>
                  <a:lnTo>
                    <a:pt x="111513" y="49352"/>
                  </a:lnTo>
                  <a:cubicBezTo>
                    <a:pt x="102197" y="66154"/>
                    <a:pt x="100422" y="69647"/>
                    <a:pt x="100145" y="70479"/>
                  </a:cubicBezTo>
                  <a:lnTo>
                    <a:pt x="92548" y="69481"/>
                  </a:lnTo>
                  <a:lnTo>
                    <a:pt x="111513" y="49352"/>
                  </a:lnTo>
                  <a:close/>
                  <a:moveTo>
                    <a:pt x="105191" y="61496"/>
                  </a:moveTo>
                  <a:lnTo>
                    <a:pt x="105191" y="61551"/>
                  </a:lnTo>
                  <a:cubicBezTo>
                    <a:pt x="107853" y="64601"/>
                    <a:pt x="109905" y="68095"/>
                    <a:pt x="111235" y="71921"/>
                  </a:cubicBezTo>
                  <a:lnTo>
                    <a:pt x="100478" y="70534"/>
                  </a:lnTo>
                  <a:cubicBezTo>
                    <a:pt x="100755" y="69814"/>
                    <a:pt x="102419" y="66597"/>
                    <a:pt x="105191" y="61496"/>
                  </a:cubicBezTo>
                  <a:close/>
                  <a:moveTo>
                    <a:pt x="57193" y="62758"/>
                  </a:moveTo>
                  <a:cubicBezTo>
                    <a:pt x="59513" y="67177"/>
                    <a:pt x="61552" y="71091"/>
                    <a:pt x="61828" y="71643"/>
                  </a:cubicBezTo>
                  <a:lnTo>
                    <a:pt x="51736" y="73251"/>
                  </a:lnTo>
                  <a:cubicBezTo>
                    <a:pt x="52896" y="69442"/>
                    <a:pt x="54714" y="65908"/>
                    <a:pt x="57193" y="62758"/>
                  </a:cubicBezTo>
                  <a:close/>
                  <a:moveTo>
                    <a:pt x="112622" y="48021"/>
                  </a:moveTo>
                  <a:cubicBezTo>
                    <a:pt x="120108" y="54897"/>
                    <a:pt x="125154" y="64047"/>
                    <a:pt x="126873" y="74028"/>
                  </a:cubicBezTo>
                  <a:lnTo>
                    <a:pt x="113232" y="72253"/>
                  </a:lnTo>
                  <a:cubicBezTo>
                    <a:pt x="111845" y="67595"/>
                    <a:pt x="109405" y="63381"/>
                    <a:pt x="106134" y="59777"/>
                  </a:cubicBezTo>
                  <a:cubicBezTo>
                    <a:pt x="107908" y="56561"/>
                    <a:pt x="110071" y="52679"/>
                    <a:pt x="112511" y="48298"/>
                  </a:cubicBezTo>
                  <a:lnTo>
                    <a:pt x="112511" y="48243"/>
                  </a:lnTo>
                  <a:lnTo>
                    <a:pt x="112622" y="48021"/>
                  </a:lnTo>
                  <a:close/>
                  <a:moveTo>
                    <a:pt x="49851" y="48853"/>
                  </a:moveTo>
                  <a:cubicBezTo>
                    <a:pt x="50905" y="50627"/>
                    <a:pt x="53622" y="55895"/>
                    <a:pt x="56228" y="60886"/>
                  </a:cubicBezTo>
                  <a:cubicBezTo>
                    <a:pt x="53178" y="64601"/>
                    <a:pt x="50960" y="68926"/>
                    <a:pt x="49740" y="73584"/>
                  </a:cubicBezTo>
                  <a:lnTo>
                    <a:pt x="36210" y="75691"/>
                  </a:lnTo>
                  <a:cubicBezTo>
                    <a:pt x="37596" y="65488"/>
                    <a:pt x="42421" y="56006"/>
                    <a:pt x="49851" y="48853"/>
                  </a:cubicBezTo>
                  <a:close/>
                  <a:moveTo>
                    <a:pt x="81735" y="6100"/>
                  </a:moveTo>
                  <a:cubicBezTo>
                    <a:pt x="122104" y="6156"/>
                    <a:pt x="155430" y="37763"/>
                    <a:pt x="157537" y="78076"/>
                  </a:cubicBezTo>
                  <a:lnTo>
                    <a:pt x="127649" y="74139"/>
                  </a:lnTo>
                  <a:cubicBezTo>
                    <a:pt x="125930" y="63825"/>
                    <a:pt x="120773" y="54454"/>
                    <a:pt x="113065" y="47411"/>
                  </a:cubicBezTo>
                  <a:lnTo>
                    <a:pt x="113287" y="47134"/>
                  </a:lnTo>
                  <a:lnTo>
                    <a:pt x="113287" y="47134"/>
                  </a:lnTo>
                  <a:lnTo>
                    <a:pt x="113010" y="47356"/>
                  </a:lnTo>
                  <a:cubicBezTo>
                    <a:pt x="105579" y="40646"/>
                    <a:pt x="96208" y="36487"/>
                    <a:pt x="86282" y="35489"/>
                  </a:cubicBezTo>
                  <a:lnTo>
                    <a:pt x="81125" y="6100"/>
                  </a:lnTo>
                  <a:close/>
                  <a:moveTo>
                    <a:pt x="81680" y="2440"/>
                  </a:moveTo>
                  <a:cubicBezTo>
                    <a:pt x="82844" y="2440"/>
                    <a:pt x="84009" y="2440"/>
                    <a:pt x="85173" y="2496"/>
                  </a:cubicBezTo>
                  <a:lnTo>
                    <a:pt x="85562" y="2496"/>
                  </a:lnTo>
                  <a:cubicBezTo>
                    <a:pt x="87003" y="2551"/>
                    <a:pt x="88445" y="2662"/>
                    <a:pt x="89887" y="2828"/>
                  </a:cubicBezTo>
                  <a:lnTo>
                    <a:pt x="90330" y="2884"/>
                  </a:lnTo>
                  <a:cubicBezTo>
                    <a:pt x="91772" y="3050"/>
                    <a:pt x="93214" y="3217"/>
                    <a:pt x="94600" y="3438"/>
                  </a:cubicBezTo>
                  <a:lnTo>
                    <a:pt x="94988" y="3494"/>
                  </a:lnTo>
                  <a:cubicBezTo>
                    <a:pt x="96430" y="3771"/>
                    <a:pt x="97872" y="4048"/>
                    <a:pt x="99258" y="4381"/>
                  </a:cubicBezTo>
                  <a:lnTo>
                    <a:pt x="99646" y="4437"/>
                  </a:lnTo>
                  <a:cubicBezTo>
                    <a:pt x="101088" y="4769"/>
                    <a:pt x="102474" y="5157"/>
                    <a:pt x="103805" y="5546"/>
                  </a:cubicBezTo>
                  <a:lnTo>
                    <a:pt x="104249" y="5656"/>
                  </a:lnTo>
                  <a:cubicBezTo>
                    <a:pt x="105635" y="6045"/>
                    <a:pt x="107021" y="6488"/>
                    <a:pt x="108352" y="6987"/>
                  </a:cubicBezTo>
                  <a:lnTo>
                    <a:pt x="108740" y="7154"/>
                  </a:lnTo>
                  <a:cubicBezTo>
                    <a:pt x="110126" y="7653"/>
                    <a:pt x="111457" y="8152"/>
                    <a:pt x="112788" y="8706"/>
                  </a:cubicBezTo>
                  <a:lnTo>
                    <a:pt x="113176" y="8873"/>
                  </a:lnTo>
                  <a:cubicBezTo>
                    <a:pt x="114452" y="9483"/>
                    <a:pt x="115782" y="10093"/>
                    <a:pt x="117058" y="10703"/>
                  </a:cubicBezTo>
                  <a:lnTo>
                    <a:pt x="117446" y="10869"/>
                  </a:lnTo>
                  <a:cubicBezTo>
                    <a:pt x="118721" y="11534"/>
                    <a:pt x="119997" y="12255"/>
                    <a:pt x="121272" y="12976"/>
                  </a:cubicBezTo>
                  <a:lnTo>
                    <a:pt x="121605" y="13198"/>
                  </a:lnTo>
                  <a:cubicBezTo>
                    <a:pt x="122880" y="13863"/>
                    <a:pt x="124100" y="14695"/>
                    <a:pt x="125320" y="15471"/>
                  </a:cubicBezTo>
                  <a:lnTo>
                    <a:pt x="125653" y="15693"/>
                  </a:lnTo>
                  <a:cubicBezTo>
                    <a:pt x="126873" y="16469"/>
                    <a:pt x="128037" y="17301"/>
                    <a:pt x="129201" y="18188"/>
                  </a:cubicBezTo>
                  <a:lnTo>
                    <a:pt x="129534" y="18410"/>
                  </a:lnTo>
                  <a:cubicBezTo>
                    <a:pt x="130643" y="19297"/>
                    <a:pt x="131808" y="20185"/>
                    <a:pt x="132917" y="21127"/>
                  </a:cubicBezTo>
                  <a:lnTo>
                    <a:pt x="133194" y="21405"/>
                  </a:lnTo>
                  <a:cubicBezTo>
                    <a:pt x="134303" y="22347"/>
                    <a:pt x="135357" y="23290"/>
                    <a:pt x="136410" y="24288"/>
                  </a:cubicBezTo>
                  <a:lnTo>
                    <a:pt x="136743" y="24565"/>
                  </a:lnTo>
                  <a:cubicBezTo>
                    <a:pt x="137796" y="25563"/>
                    <a:pt x="138795" y="26617"/>
                    <a:pt x="139793" y="27671"/>
                  </a:cubicBezTo>
                  <a:cubicBezTo>
                    <a:pt x="139904" y="27726"/>
                    <a:pt x="139959" y="27837"/>
                    <a:pt x="140070" y="27948"/>
                  </a:cubicBezTo>
                  <a:lnTo>
                    <a:pt x="140125" y="27892"/>
                  </a:lnTo>
                  <a:cubicBezTo>
                    <a:pt x="141068" y="28946"/>
                    <a:pt x="142066" y="30055"/>
                    <a:pt x="142953" y="31164"/>
                  </a:cubicBezTo>
                  <a:cubicBezTo>
                    <a:pt x="143064" y="31275"/>
                    <a:pt x="143120" y="31386"/>
                    <a:pt x="143231" y="31497"/>
                  </a:cubicBezTo>
                  <a:cubicBezTo>
                    <a:pt x="144173" y="32606"/>
                    <a:pt x="145061" y="33715"/>
                    <a:pt x="145892" y="34879"/>
                  </a:cubicBezTo>
                  <a:lnTo>
                    <a:pt x="146336" y="35545"/>
                  </a:lnTo>
                  <a:cubicBezTo>
                    <a:pt x="147223" y="36709"/>
                    <a:pt x="147999" y="37929"/>
                    <a:pt x="148776" y="39094"/>
                  </a:cubicBezTo>
                  <a:lnTo>
                    <a:pt x="148998" y="39482"/>
                  </a:lnTo>
                  <a:cubicBezTo>
                    <a:pt x="149774" y="40702"/>
                    <a:pt x="150550" y="41922"/>
                    <a:pt x="151216" y="43197"/>
                  </a:cubicBezTo>
                  <a:lnTo>
                    <a:pt x="151437" y="43530"/>
                  </a:lnTo>
                  <a:cubicBezTo>
                    <a:pt x="152158" y="44805"/>
                    <a:pt x="152824" y="46080"/>
                    <a:pt x="153434" y="47411"/>
                  </a:cubicBezTo>
                  <a:cubicBezTo>
                    <a:pt x="153489" y="47522"/>
                    <a:pt x="153545" y="47633"/>
                    <a:pt x="153600" y="47744"/>
                  </a:cubicBezTo>
                  <a:cubicBezTo>
                    <a:pt x="154210" y="49075"/>
                    <a:pt x="154820" y="50406"/>
                    <a:pt x="155374" y="51736"/>
                  </a:cubicBezTo>
                  <a:cubicBezTo>
                    <a:pt x="155430" y="51847"/>
                    <a:pt x="155485" y="51958"/>
                    <a:pt x="155541" y="52125"/>
                  </a:cubicBezTo>
                  <a:cubicBezTo>
                    <a:pt x="156040" y="53455"/>
                    <a:pt x="156594" y="54786"/>
                    <a:pt x="157038" y="56173"/>
                  </a:cubicBezTo>
                  <a:cubicBezTo>
                    <a:pt x="157093" y="56283"/>
                    <a:pt x="157149" y="56450"/>
                    <a:pt x="157204" y="56561"/>
                  </a:cubicBezTo>
                  <a:cubicBezTo>
                    <a:pt x="157648" y="57947"/>
                    <a:pt x="158036" y="59333"/>
                    <a:pt x="158424" y="60720"/>
                  </a:cubicBezTo>
                  <a:cubicBezTo>
                    <a:pt x="158480" y="60830"/>
                    <a:pt x="158535" y="60997"/>
                    <a:pt x="158591" y="61108"/>
                  </a:cubicBezTo>
                  <a:cubicBezTo>
                    <a:pt x="158923" y="62494"/>
                    <a:pt x="159311" y="63880"/>
                    <a:pt x="159589" y="65322"/>
                  </a:cubicBezTo>
                  <a:cubicBezTo>
                    <a:pt x="159589" y="65433"/>
                    <a:pt x="159644" y="65599"/>
                    <a:pt x="159700" y="65710"/>
                  </a:cubicBezTo>
                  <a:cubicBezTo>
                    <a:pt x="159977" y="67096"/>
                    <a:pt x="160199" y="68538"/>
                    <a:pt x="160476" y="69980"/>
                  </a:cubicBezTo>
                  <a:cubicBezTo>
                    <a:pt x="160476" y="70146"/>
                    <a:pt x="160476" y="70257"/>
                    <a:pt x="160531" y="70368"/>
                  </a:cubicBezTo>
                  <a:cubicBezTo>
                    <a:pt x="160698" y="71810"/>
                    <a:pt x="160864" y="73251"/>
                    <a:pt x="161030" y="74693"/>
                  </a:cubicBezTo>
                  <a:lnTo>
                    <a:pt x="161030" y="75081"/>
                  </a:lnTo>
                  <a:cubicBezTo>
                    <a:pt x="161141" y="76246"/>
                    <a:pt x="161252" y="77410"/>
                    <a:pt x="161252" y="78519"/>
                  </a:cubicBezTo>
                  <a:lnTo>
                    <a:pt x="158258" y="78131"/>
                  </a:lnTo>
                  <a:cubicBezTo>
                    <a:pt x="158202" y="77189"/>
                    <a:pt x="158147" y="76301"/>
                    <a:pt x="158092" y="75359"/>
                  </a:cubicBezTo>
                  <a:lnTo>
                    <a:pt x="158036" y="74970"/>
                  </a:lnTo>
                  <a:cubicBezTo>
                    <a:pt x="157925" y="73584"/>
                    <a:pt x="157759" y="72198"/>
                    <a:pt x="157537" y="70812"/>
                  </a:cubicBezTo>
                  <a:lnTo>
                    <a:pt x="157482" y="70423"/>
                  </a:lnTo>
                  <a:cubicBezTo>
                    <a:pt x="157260" y="69037"/>
                    <a:pt x="157038" y="67706"/>
                    <a:pt x="156761" y="66320"/>
                  </a:cubicBezTo>
                  <a:cubicBezTo>
                    <a:pt x="156761" y="66209"/>
                    <a:pt x="156705" y="66043"/>
                    <a:pt x="156650" y="65932"/>
                  </a:cubicBezTo>
                  <a:cubicBezTo>
                    <a:pt x="156373" y="64546"/>
                    <a:pt x="156040" y="63215"/>
                    <a:pt x="155707" y="61884"/>
                  </a:cubicBezTo>
                  <a:cubicBezTo>
                    <a:pt x="155652" y="61773"/>
                    <a:pt x="155596" y="61607"/>
                    <a:pt x="155596" y="61496"/>
                  </a:cubicBezTo>
                  <a:cubicBezTo>
                    <a:pt x="155208" y="60165"/>
                    <a:pt x="154820" y="58834"/>
                    <a:pt x="154376" y="57503"/>
                  </a:cubicBezTo>
                  <a:cubicBezTo>
                    <a:pt x="154321" y="57392"/>
                    <a:pt x="154265" y="57282"/>
                    <a:pt x="154210" y="57115"/>
                  </a:cubicBezTo>
                  <a:cubicBezTo>
                    <a:pt x="153766" y="55840"/>
                    <a:pt x="153267" y="54509"/>
                    <a:pt x="152768" y="53234"/>
                  </a:cubicBezTo>
                  <a:cubicBezTo>
                    <a:pt x="152713" y="53123"/>
                    <a:pt x="152657" y="53012"/>
                    <a:pt x="152602" y="52845"/>
                  </a:cubicBezTo>
                  <a:cubicBezTo>
                    <a:pt x="152103" y="51570"/>
                    <a:pt x="151493" y="50295"/>
                    <a:pt x="150938" y="49075"/>
                  </a:cubicBezTo>
                  <a:lnTo>
                    <a:pt x="150717" y="48687"/>
                  </a:lnTo>
                  <a:cubicBezTo>
                    <a:pt x="150107" y="47467"/>
                    <a:pt x="149497" y="46247"/>
                    <a:pt x="148831" y="45027"/>
                  </a:cubicBezTo>
                  <a:cubicBezTo>
                    <a:pt x="148776" y="44916"/>
                    <a:pt x="148720" y="44750"/>
                    <a:pt x="148609" y="44639"/>
                  </a:cubicBezTo>
                  <a:cubicBezTo>
                    <a:pt x="147944" y="43419"/>
                    <a:pt x="147223" y="42254"/>
                    <a:pt x="146502" y="41090"/>
                  </a:cubicBezTo>
                  <a:cubicBezTo>
                    <a:pt x="146447" y="40979"/>
                    <a:pt x="146336" y="40868"/>
                    <a:pt x="146280" y="40757"/>
                  </a:cubicBezTo>
                  <a:cubicBezTo>
                    <a:pt x="145560" y="39593"/>
                    <a:pt x="144728" y="38428"/>
                    <a:pt x="143951" y="37319"/>
                  </a:cubicBezTo>
                  <a:lnTo>
                    <a:pt x="143508" y="36654"/>
                  </a:lnTo>
                  <a:cubicBezTo>
                    <a:pt x="142676" y="35545"/>
                    <a:pt x="141789" y="34491"/>
                    <a:pt x="140957" y="33382"/>
                  </a:cubicBezTo>
                  <a:lnTo>
                    <a:pt x="140680" y="33105"/>
                  </a:lnTo>
                  <a:cubicBezTo>
                    <a:pt x="139793" y="31996"/>
                    <a:pt x="138850" y="30998"/>
                    <a:pt x="137907" y="29944"/>
                  </a:cubicBezTo>
                  <a:lnTo>
                    <a:pt x="137630" y="29667"/>
                  </a:lnTo>
                  <a:cubicBezTo>
                    <a:pt x="136687" y="28669"/>
                    <a:pt x="135689" y="27671"/>
                    <a:pt x="134691" y="26728"/>
                  </a:cubicBezTo>
                  <a:lnTo>
                    <a:pt x="134414" y="26395"/>
                  </a:lnTo>
                  <a:cubicBezTo>
                    <a:pt x="133416" y="25453"/>
                    <a:pt x="132362" y="24565"/>
                    <a:pt x="131309" y="23623"/>
                  </a:cubicBezTo>
                  <a:lnTo>
                    <a:pt x="130976" y="23401"/>
                  </a:lnTo>
                  <a:cubicBezTo>
                    <a:pt x="129922" y="22514"/>
                    <a:pt x="128869" y="21626"/>
                    <a:pt x="127760" y="20795"/>
                  </a:cubicBezTo>
                  <a:lnTo>
                    <a:pt x="127427" y="20517"/>
                  </a:lnTo>
                  <a:cubicBezTo>
                    <a:pt x="126318" y="19686"/>
                    <a:pt x="125154" y="18909"/>
                    <a:pt x="124045" y="18133"/>
                  </a:cubicBezTo>
                  <a:lnTo>
                    <a:pt x="123656" y="17911"/>
                  </a:lnTo>
                  <a:cubicBezTo>
                    <a:pt x="122492" y="17190"/>
                    <a:pt x="121327" y="16414"/>
                    <a:pt x="120163" y="15749"/>
                  </a:cubicBezTo>
                  <a:lnTo>
                    <a:pt x="119775" y="15527"/>
                  </a:lnTo>
                  <a:cubicBezTo>
                    <a:pt x="118610" y="14861"/>
                    <a:pt x="117390" y="14196"/>
                    <a:pt x="116115" y="13586"/>
                  </a:cubicBezTo>
                  <a:lnTo>
                    <a:pt x="115782" y="13364"/>
                  </a:lnTo>
                  <a:cubicBezTo>
                    <a:pt x="114507" y="12754"/>
                    <a:pt x="113287" y="12200"/>
                    <a:pt x="112012" y="11645"/>
                  </a:cubicBezTo>
                  <a:cubicBezTo>
                    <a:pt x="111845" y="11590"/>
                    <a:pt x="111734" y="11534"/>
                    <a:pt x="111624" y="11479"/>
                  </a:cubicBezTo>
                  <a:cubicBezTo>
                    <a:pt x="110348" y="10924"/>
                    <a:pt x="109073" y="10425"/>
                    <a:pt x="107742" y="9926"/>
                  </a:cubicBezTo>
                  <a:lnTo>
                    <a:pt x="107354" y="9815"/>
                  </a:lnTo>
                  <a:cubicBezTo>
                    <a:pt x="106078" y="9316"/>
                    <a:pt x="104748" y="8928"/>
                    <a:pt x="103417" y="8540"/>
                  </a:cubicBezTo>
                  <a:lnTo>
                    <a:pt x="103029" y="8374"/>
                  </a:lnTo>
                  <a:cubicBezTo>
                    <a:pt x="101698" y="8041"/>
                    <a:pt x="100367" y="7653"/>
                    <a:pt x="98981" y="7375"/>
                  </a:cubicBezTo>
                  <a:lnTo>
                    <a:pt x="98593" y="7265"/>
                  </a:lnTo>
                  <a:cubicBezTo>
                    <a:pt x="97262" y="6932"/>
                    <a:pt x="95875" y="6710"/>
                    <a:pt x="94545" y="6433"/>
                  </a:cubicBezTo>
                  <a:lnTo>
                    <a:pt x="94101" y="6377"/>
                  </a:lnTo>
                  <a:cubicBezTo>
                    <a:pt x="92770" y="6156"/>
                    <a:pt x="91384" y="5989"/>
                    <a:pt x="89998" y="5823"/>
                  </a:cubicBezTo>
                  <a:lnTo>
                    <a:pt x="89609" y="5767"/>
                  </a:lnTo>
                  <a:cubicBezTo>
                    <a:pt x="88223" y="5656"/>
                    <a:pt x="86837" y="5546"/>
                    <a:pt x="85451" y="5490"/>
                  </a:cubicBezTo>
                  <a:lnTo>
                    <a:pt x="85007" y="5490"/>
                  </a:lnTo>
                  <a:cubicBezTo>
                    <a:pt x="83898" y="5435"/>
                    <a:pt x="82789" y="5379"/>
                    <a:pt x="81680" y="5379"/>
                  </a:cubicBezTo>
                  <a:lnTo>
                    <a:pt x="80959" y="5379"/>
                  </a:lnTo>
                  <a:lnTo>
                    <a:pt x="80848" y="4658"/>
                  </a:lnTo>
                  <a:lnTo>
                    <a:pt x="80460" y="2440"/>
                  </a:lnTo>
                  <a:close/>
                  <a:moveTo>
                    <a:pt x="79296" y="6156"/>
                  </a:moveTo>
                  <a:lnTo>
                    <a:pt x="75359" y="35711"/>
                  </a:lnTo>
                  <a:cubicBezTo>
                    <a:pt x="54564" y="38594"/>
                    <a:pt x="38262" y="55008"/>
                    <a:pt x="35545" y="75858"/>
                  </a:cubicBezTo>
                  <a:lnTo>
                    <a:pt x="5823" y="80571"/>
                  </a:lnTo>
                  <a:lnTo>
                    <a:pt x="5823" y="80571"/>
                  </a:lnTo>
                  <a:cubicBezTo>
                    <a:pt x="6599" y="40203"/>
                    <a:pt x="38872" y="7486"/>
                    <a:pt x="79296" y="6156"/>
                  </a:cubicBezTo>
                  <a:close/>
                  <a:moveTo>
                    <a:pt x="79739" y="2496"/>
                  </a:moveTo>
                  <a:lnTo>
                    <a:pt x="79351" y="5490"/>
                  </a:lnTo>
                  <a:cubicBezTo>
                    <a:pt x="78353" y="5490"/>
                    <a:pt x="77299" y="5546"/>
                    <a:pt x="76301" y="5656"/>
                  </a:cubicBezTo>
                  <a:lnTo>
                    <a:pt x="75913" y="5656"/>
                  </a:lnTo>
                  <a:cubicBezTo>
                    <a:pt x="74527" y="5767"/>
                    <a:pt x="73140" y="5878"/>
                    <a:pt x="71754" y="6045"/>
                  </a:cubicBezTo>
                  <a:lnTo>
                    <a:pt x="71311" y="6100"/>
                  </a:lnTo>
                  <a:cubicBezTo>
                    <a:pt x="69924" y="6322"/>
                    <a:pt x="68593" y="6544"/>
                    <a:pt x="67207" y="6821"/>
                  </a:cubicBezTo>
                  <a:lnTo>
                    <a:pt x="66819" y="6876"/>
                  </a:lnTo>
                  <a:cubicBezTo>
                    <a:pt x="65433" y="7154"/>
                    <a:pt x="64102" y="7486"/>
                    <a:pt x="62771" y="7819"/>
                  </a:cubicBezTo>
                  <a:lnTo>
                    <a:pt x="62383" y="7930"/>
                  </a:lnTo>
                  <a:cubicBezTo>
                    <a:pt x="61052" y="8263"/>
                    <a:pt x="59721" y="8651"/>
                    <a:pt x="58390" y="9094"/>
                  </a:cubicBezTo>
                  <a:lnTo>
                    <a:pt x="57670" y="9316"/>
                  </a:lnTo>
                  <a:cubicBezTo>
                    <a:pt x="56339" y="9760"/>
                    <a:pt x="55008" y="10203"/>
                    <a:pt x="53733" y="10703"/>
                  </a:cubicBezTo>
                  <a:lnTo>
                    <a:pt x="53344" y="10869"/>
                  </a:lnTo>
                  <a:cubicBezTo>
                    <a:pt x="52069" y="11368"/>
                    <a:pt x="50794" y="11922"/>
                    <a:pt x="49518" y="12477"/>
                  </a:cubicBezTo>
                  <a:lnTo>
                    <a:pt x="49186" y="12699"/>
                  </a:lnTo>
                  <a:cubicBezTo>
                    <a:pt x="47910" y="13253"/>
                    <a:pt x="46690" y="13863"/>
                    <a:pt x="45470" y="14473"/>
                  </a:cubicBezTo>
                  <a:lnTo>
                    <a:pt x="45082" y="14695"/>
                  </a:lnTo>
                  <a:cubicBezTo>
                    <a:pt x="43918" y="15360"/>
                    <a:pt x="42698" y="16081"/>
                    <a:pt x="41533" y="16802"/>
                  </a:cubicBezTo>
                  <a:lnTo>
                    <a:pt x="41145" y="17024"/>
                  </a:lnTo>
                  <a:cubicBezTo>
                    <a:pt x="39981" y="17745"/>
                    <a:pt x="38816" y="18466"/>
                    <a:pt x="37707" y="19297"/>
                  </a:cubicBezTo>
                  <a:lnTo>
                    <a:pt x="37375" y="19519"/>
                  </a:lnTo>
                  <a:cubicBezTo>
                    <a:pt x="36210" y="20351"/>
                    <a:pt x="35156" y="21183"/>
                    <a:pt x="34047" y="22015"/>
                  </a:cubicBezTo>
                  <a:lnTo>
                    <a:pt x="33715" y="22292"/>
                  </a:lnTo>
                  <a:cubicBezTo>
                    <a:pt x="32661" y="23179"/>
                    <a:pt x="31608" y="24066"/>
                    <a:pt x="30554" y="24954"/>
                  </a:cubicBezTo>
                  <a:lnTo>
                    <a:pt x="30277" y="25231"/>
                  </a:lnTo>
                  <a:cubicBezTo>
                    <a:pt x="29223" y="26173"/>
                    <a:pt x="28225" y="27116"/>
                    <a:pt x="27282" y="28114"/>
                  </a:cubicBezTo>
                  <a:lnTo>
                    <a:pt x="26950" y="28447"/>
                  </a:lnTo>
                  <a:cubicBezTo>
                    <a:pt x="26007" y="29390"/>
                    <a:pt x="25064" y="30443"/>
                    <a:pt x="24122" y="31497"/>
                  </a:cubicBezTo>
                  <a:lnTo>
                    <a:pt x="23844" y="31774"/>
                  </a:lnTo>
                  <a:cubicBezTo>
                    <a:pt x="22957" y="32828"/>
                    <a:pt x="22070" y="33881"/>
                    <a:pt x="21238" y="34990"/>
                  </a:cubicBezTo>
                  <a:lnTo>
                    <a:pt x="20961" y="35323"/>
                  </a:lnTo>
                  <a:cubicBezTo>
                    <a:pt x="20129" y="36432"/>
                    <a:pt x="19297" y="37541"/>
                    <a:pt x="18521" y="38650"/>
                  </a:cubicBezTo>
                  <a:lnTo>
                    <a:pt x="18299" y="39038"/>
                  </a:lnTo>
                  <a:cubicBezTo>
                    <a:pt x="17523" y="40147"/>
                    <a:pt x="16747" y="41312"/>
                    <a:pt x="16026" y="42476"/>
                  </a:cubicBezTo>
                  <a:lnTo>
                    <a:pt x="15860" y="42809"/>
                  </a:lnTo>
                  <a:cubicBezTo>
                    <a:pt x="15139" y="44029"/>
                    <a:pt x="14473" y="45249"/>
                    <a:pt x="13808" y="46469"/>
                  </a:cubicBezTo>
                  <a:lnTo>
                    <a:pt x="13641" y="46801"/>
                  </a:lnTo>
                  <a:cubicBezTo>
                    <a:pt x="12976" y="48077"/>
                    <a:pt x="12366" y="49297"/>
                    <a:pt x="11812" y="50572"/>
                  </a:cubicBezTo>
                  <a:cubicBezTo>
                    <a:pt x="11756" y="50683"/>
                    <a:pt x="11701" y="50794"/>
                    <a:pt x="11645" y="50960"/>
                  </a:cubicBezTo>
                  <a:cubicBezTo>
                    <a:pt x="11091" y="52180"/>
                    <a:pt x="10536" y="53455"/>
                    <a:pt x="10037" y="54786"/>
                  </a:cubicBezTo>
                  <a:lnTo>
                    <a:pt x="9926" y="55174"/>
                  </a:lnTo>
                  <a:cubicBezTo>
                    <a:pt x="9427" y="56450"/>
                    <a:pt x="8984" y="57781"/>
                    <a:pt x="8540" y="59111"/>
                  </a:cubicBezTo>
                  <a:lnTo>
                    <a:pt x="8374" y="59500"/>
                  </a:lnTo>
                  <a:cubicBezTo>
                    <a:pt x="7985" y="60830"/>
                    <a:pt x="7653" y="62161"/>
                    <a:pt x="7265" y="63492"/>
                  </a:cubicBezTo>
                  <a:cubicBezTo>
                    <a:pt x="7265" y="63603"/>
                    <a:pt x="7209" y="63769"/>
                    <a:pt x="7209" y="63880"/>
                  </a:cubicBezTo>
                  <a:cubicBezTo>
                    <a:pt x="6876" y="65211"/>
                    <a:pt x="6599" y="66597"/>
                    <a:pt x="6322" y="67928"/>
                  </a:cubicBezTo>
                  <a:lnTo>
                    <a:pt x="6266" y="68372"/>
                  </a:lnTo>
                  <a:cubicBezTo>
                    <a:pt x="5989" y="69703"/>
                    <a:pt x="5823" y="71089"/>
                    <a:pt x="5601" y="72475"/>
                  </a:cubicBezTo>
                  <a:cubicBezTo>
                    <a:pt x="5601" y="72586"/>
                    <a:pt x="5601" y="72752"/>
                    <a:pt x="5601" y="72863"/>
                  </a:cubicBezTo>
                  <a:cubicBezTo>
                    <a:pt x="5435" y="74250"/>
                    <a:pt x="5268" y="75636"/>
                    <a:pt x="5213" y="77022"/>
                  </a:cubicBezTo>
                  <a:lnTo>
                    <a:pt x="5213" y="77466"/>
                  </a:lnTo>
                  <a:cubicBezTo>
                    <a:pt x="5157" y="78519"/>
                    <a:pt x="5102" y="79573"/>
                    <a:pt x="5047" y="80626"/>
                  </a:cubicBezTo>
                  <a:lnTo>
                    <a:pt x="2052" y="81126"/>
                  </a:lnTo>
                  <a:cubicBezTo>
                    <a:pt x="2108" y="79850"/>
                    <a:pt x="2163" y="78575"/>
                    <a:pt x="2219" y="77244"/>
                  </a:cubicBezTo>
                  <a:lnTo>
                    <a:pt x="2219" y="76856"/>
                  </a:lnTo>
                  <a:cubicBezTo>
                    <a:pt x="2329" y="75414"/>
                    <a:pt x="2440" y="73972"/>
                    <a:pt x="2607" y="72531"/>
                  </a:cubicBezTo>
                  <a:cubicBezTo>
                    <a:pt x="2607" y="72420"/>
                    <a:pt x="2607" y="72253"/>
                    <a:pt x="2662" y="72142"/>
                  </a:cubicBezTo>
                  <a:cubicBezTo>
                    <a:pt x="2829" y="70701"/>
                    <a:pt x="3050" y="69259"/>
                    <a:pt x="3328" y="67873"/>
                  </a:cubicBezTo>
                  <a:lnTo>
                    <a:pt x="3383" y="67429"/>
                  </a:lnTo>
                  <a:cubicBezTo>
                    <a:pt x="3660" y="66043"/>
                    <a:pt x="3938" y="64601"/>
                    <a:pt x="4326" y="63215"/>
                  </a:cubicBezTo>
                  <a:cubicBezTo>
                    <a:pt x="4326" y="63048"/>
                    <a:pt x="4381" y="62938"/>
                    <a:pt x="4381" y="62827"/>
                  </a:cubicBezTo>
                  <a:cubicBezTo>
                    <a:pt x="4769" y="61440"/>
                    <a:pt x="5157" y="60054"/>
                    <a:pt x="5546" y="58668"/>
                  </a:cubicBezTo>
                  <a:cubicBezTo>
                    <a:pt x="5601" y="58501"/>
                    <a:pt x="5657" y="58391"/>
                    <a:pt x="5657" y="58280"/>
                  </a:cubicBezTo>
                  <a:cubicBezTo>
                    <a:pt x="6100" y="56893"/>
                    <a:pt x="6599" y="55507"/>
                    <a:pt x="7043" y="54176"/>
                  </a:cubicBezTo>
                  <a:lnTo>
                    <a:pt x="7209" y="53788"/>
                  </a:lnTo>
                  <a:cubicBezTo>
                    <a:pt x="7708" y="52402"/>
                    <a:pt x="8263" y="51071"/>
                    <a:pt x="8873" y="49796"/>
                  </a:cubicBezTo>
                  <a:lnTo>
                    <a:pt x="9039" y="49407"/>
                  </a:lnTo>
                  <a:cubicBezTo>
                    <a:pt x="9594" y="48077"/>
                    <a:pt x="10259" y="46746"/>
                    <a:pt x="10924" y="45470"/>
                  </a:cubicBezTo>
                  <a:cubicBezTo>
                    <a:pt x="10980" y="45360"/>
                    <a:pt x="11035" y="45249"/>
                    <a:pt x="11091" y="45138"/>
                  </a:cubicBezTo>
                  <a:cubicBezTo>
                    <a:pt x="11812" y="43862"/>
                    <a:pt x="12477" y="42587"/>
                    <a:pt x="13198" y="41367"/>
                  </a:cubicBezTo>
                  <a:lnTo>
                    <a:pt x="13420" y="40979"/>
                  </a:lnTo>
                  <a:cubicBezTo>
                    <a:pt x="14141" y="39759"/>
                    <a:pt x="14917" y="38539"/>
                    <a:pt x="15749" y="37375"/>
                  </a:cubicBezTo>
                  <a:lnTo>
                    <a:pt x="15970" y="36986"/>
                  </a:lnTo>
                  <a:cubicBezTo>
                    <a:pt x="16802" y="35822"/>
                    <a:pt x="17634" y="34657"/>
                    <a:pt x="18521" y="33493"/>
                  </a:cubicBezTo>
                  <a:lnTo>
                    <a:pt x="18798" y="33160"/>
                  </a:lnTo>
                  <a:cubicBezTo>
                    <a:pt x="19741" y="32051"/>
                    <a:pt x="20684" y="30887"/>
                    <a:pt x="21626" y="29833"/>
                  </a:cubicBezTo>
                  <a:lnTo>
                    <a:pt x="21904" y="29500"/>
                  </a:lnTo>
                  <a:cubicBezTo>
                    <a:pt x="22846" y="28447"/>
                    <a:pt x="23844" y="27393"/>
                    <a:pt x="24843" y="26340"/>
                  </a:cubicBezTo>
                  <a:lnTo>
                    <a:pt x="25120" y="26063"/>
                  </a:lnTo>
                  <a:cubicBezTo>
                    <a:pt x="26173" y="25009"/>
                    <a:pt x="27227" y="24011"/>
                    <a:pt x="28281" y="23068"/>
                  </a:cubicBezTo>
                  <a:cubicBezTo>
                    <a:pt x="28336" y="22957"/>
                    <a:pt x="28447" y="22846"/>
                    <a:pt x="28558" y="22791"/>
                  </a:cubicBezTo>
                  <a:cubicBezTo>
                    <a:pt x="29667" y="21793"/>
                    <a:pt x="30720" y="20906"/>
                    <a:pt x="31885" y="20018"/>
                  </a:cubicBezTo>
                  <a:lnTo>
                    <a:pt x="32218" y="19741"/>
                  </a:lnTo>
                  <a:cubicBezTo>
                    <a:pt x="33327" y="18854"/>
                    <a:pt x="34491" y="17967"/>
                    <a:pt x="35656" y="17135"/>
                  </a:cubicBezTo>
                  <a:lnTo>
                    <a:pt x="35988" y="16913"/>
                  </a:lnTo>
                  <a:cubicBezTo>
                    <a:pt x="37208" y="16081"/>
                    <a:pt x="38373" y="15250"/>
                    <a:pt x="39593" y="14473"/>
                  </a:cubicBezTo>
                  <a:lnTo>
                    <a:pt x="39981" y="14251"/>
                  </a:lnTo>
                  <a:cubicBezTo>
                    <a:pt x="41201" y="13531"/>
                    <a:pt x="42421" y="12810"/>
                    <a:pt x="43696" y="12089"/>
                  </a:cubicBezTo>
                  <a:lnTo>
                    <a:pt x="44084" y="11922"/>
                  </a:lnTo>
                  <a:cubicBezTo>
                    <a:pt x="45359" y="11202"/>
                    <a:pt x="46635" y="10592"/>
                    <a:pt x="47910" y="9982"/>
                  </a:cubicBezTo>
                  <a:lnTo>
                    <a:pt x="48298" y="9760"/>
                  </a:lnTo>
                  <a:cubicBezTo>
                    <a:pt x="49629" y="9150"/>
                    <a:pt x="50960" y="8595"/>
                    <a:pt x="52291" y="8041"/>
                  </a:cubicBezTo>
                  <a:lnTo>
                    <a:pt x="52679" y="7930"/>
                  </a:lnTo>
                  <a:cubicBezTo>
                    <a:pt x="54010" y="7375"/>
                    <a:pt x="55341" y="6876"/>
                    <a:pt x="56727" y="6433"/>
                  </a:cubicBezTo>
                  <a:lnTo>
                    <a:pt x="57503" y="6211"/>
                  </a:lnTo>
                  <a:cubicBezTo>
                    <a:pt x="58890" y="5767"/>
                    <a:pt x="60276" y="5324"/>
                    <a:pt x="61662" y="4991"/>
                  </a:cubicBezTo>
                  <a:lnTo>
                    <a:pt x="62050" y="4880"/>
                  </a:lnTo>
                  <a:cubicBezTo>
                    <a:pt x="63437" y="4547"/>
                    <a:pt x="64878" y="4215"/>
                    <a:pt x="66265" y="3938"/>
                  </a:cubicBezTo>
                  <a:lnTo>
                    <a:pt x="66708" y="3827"/>
                  </a:lnTo>
                  <a:cubicBezTo>
                    <a:pt x="68094" y="3605"/>
                    <a:pt x="69536" y="3328"/>
                    <a:pt x="70978" y="3161"/>
                  </a:cubicBezTo>
                  <a:lnTo>
                    <a:pt x="71366" y="3106"/>
                  </a:lnTo>
                  <a:cubicBezTo>
                    <a:pt x="72808" y="2939"/>
                    <a:pt x="74249" y="2773"/>
                    <a:pt x="75691" y="2662"/>
                  </a:cubicBezTo>
                  <a:lnTo>
                    <a:pt x="76079" y="2662"/>
                  </a:lnTo>
                  <a:cubicBezTo>
                    <a:pt x="77299" y="2551"/>
                    <a:pt x="78519" y="2496"/>
                    <a:pt x="79739" y="2496"/>
                  </a:cubicBezTo>
                  <a:close/>
                  <a:moveTo>
                    <a:pt x="70922" y="70479"/>
                  </a:moveTo>
                  <a:lnTo>
                    <a:pt x="81683" y="82012"/>
                  </a:lnTo>
                  <a:lnTo>
                    <a:pt x="81683" y="82012"/>
                  </a:lnTo>
                  <a:lnTo>
                    <a:pt x="1165" y="81514"/>
                  </a:lnTo>
                  <a:lnTo>
                    <a:pt x="62050" y="71865"/>
                  </a:lnTo>
                  <a:lnTo>
                    <a:pt x="70922" y="70479"/>
                  </a:lnTo>
                  <a:close/>
                  <a:moveTo>
                    <a:pt x="80072" y="1220"/>
                  </a:moveTo>
                  <a:lnTo>
                    <a:pt x="90996" y="63492"/>
                  </a:lnTo>
                  <a:lnTo>
                    <a:pt x="92049" y="69592"/>
                  </a:lnTo>
                  <a:lnTo>
                    <a:pt x="81735" y="82013"/>
                  </a:lnTo>
                  <a:lnTo>
                    <a:pt x="81735" y="82040"/>
                  </a:lnTo>
                  <a:lnTo>
                    <a:pt x="81734" y="82014"/>
                  </a:lnTo>
                  <a:lnTo>
                    <a:pt x="81735" y="82013"/>
                  </a:lnTo>
                  <a:lnTo>
                    <a:pt x="81734" y="82013"/>
                  </a:lnTo>
                  <a:lnTo>
                    <a:pt x="81734" y="82013"/>
                  </a:lnTo>
                  <a:lnTo>
                    <a:pt x="80072" y="1220"/>
                  </a:lnTo>
                  <a:close/>
                  <a:moveTo>
                    <a:pt x="161807" y="78797"/>
                  </a:moveTo>
                  <a:lnTo>
                    <a:pt x="98593" y="92216"/>
                  </a:lnTo>
                  <a:lnTo>
                    <a:pt x="92105" y="93602"/>
                  </a:lnTo>
                  <a:lnTo>
                    <a:pt x="81957" y="81791"/>
                  </a:lnTo>
                  <a:lnTo>
                    <a:pt x="161807" y="78797"/>
                  </a:lnTo>
                  <a:close/>
                  <a:moveTo>
                    <a:pt x="51515" y="89831"/>
                  </a:moveTo>
                  <a:lnTo>
                    <a:pt x="63048" y="91717"/>
                  </a:lnTo>
                  <a:lnTo>
                    <a:pt x="56561" y="100423"/>
                  </a:lnTo>
                  <a:cubicBezTo>
                    <a:pt x="54232" y="97262"/>
                    <a:pt x="52513" y="93658"/>
                    <a:pt x="51515" y="89831"/>
                  </a:cubicBezTo>
                  <a:close/>
                  <a:moveTo>
                    <a:pt x="112012" y="89610"/>
                  </a:moveTo>
                  <a:lnTo>
                    <a:pt x="112012" y="89610"/>
                  </a:lnTo>
                  <a:cubicBezTo>
                    <a:pt x="110847" y="94267"/>
                    <a:pt x="108629" y="98593"/>
                    <a:pt x="105524" y="102252"/>
                  </a:cubicBezTo>
                  <a:lnTo>
                    <a:pt x="98870" y="92382"/>
                  </a:lnTo>
                  <a:lnTo>
                    <a:pt x="112012" y="89610"/>
                  </a:lnTo>
                  <a:close/>
                  <a:moveTo>
                    <a:pt x="63492" y="91772"/>
                  </a:moveTo>
                  <a:lnTo>
                    <a:pt x="70534" y="92881"/>
                  </a:lnTo>
                  <a:lnTo>
                    <a:pt x="49075" y="111069"/>
                  </a:lnTo>
                  <a:lnTo>
                    <a:pt x="63492" y="91772"/>
                  </a:lnTo>
                  <a:close/>
                  <a:moveTo>
                    <a:pt x="71810" y="100811"/>
                  </a:moveTo>
                  <a:lnTo>
                    <a:pt x="73307" y="112067"/>
                  </a:lnTo>
                  <a:cubicBezTo>
                    <a:pt x="68982" y="110847"/>
                    <a:pt x="64989" y="108685"/>
                    <a:pt x="61551" y="105801"/>
                  </a:cubicBezTo>
                  <a:lnTo>
                    <a:pt x="71810" y="100811"/>
                  </a:lnTo>
                  <a:close/>
                  <a:moveTo>
                    <a:pt x="91051" y="100755"/>
                  </a:moveTo>
                  <a:lnTo>
                    <a:pt x="100866" y="106633"/>
                  </a:lnTo>
                  <a:cubicBezTo>
                    <a:pt x="97317" y="109350"/>
                    <a:pt x="93325" y="111291"/>
                    <a:pt x="88999" y="112345"/>
                  </a:cubicBezTo>
                  <a:lnTo>
                    <a:pt x="91051" y="100755"/>
                  </a:lnTo>
                  <a:close/>
                  <a:moveTo>
                    <a:pt x="36210" y="87336"/>
                  </a:moveTo>
                  <a:lnTo>
                    <a:pt x="49518" y="89499"/>
                  </a:lnTo>
                  <a:cubicBezTo>
                    <a:pt x="50572" y="93990"/>
                    <a:pt x="52568" y="98260"/>
                    <a:pt x="55396" y="101975"/>
                  </a:cubicBezTo>
                  <a:lnTo>
                    <a:pt x="47578" y="112455"/>
                  </a:lnTo>
                  <a:cubicBezTo>
                    <a:pt x="41312" y="105469"/>
                    <a:pt x="37319" y="96707"/>
                    <a:pt x="36210" y="87336"/>
                  </a:cubicBezTo>
                  <a:close/>
                  <a:moveTo>
                    <a:pt x="92216" y="93990"/>
                  </a:moveTo>
                  <a:lnTo>
                    <a:pt x="111956" y="112844"/>
                  </a:lnTo>
                  <a:lnTo>
                    <a:pt x="111956" y="112844"/>
                  </a:lnTo>
                  <a:lnTo>
                    <a:pt x="91107" y="100367"/>
                  </a:lnTo>
                  <a:lnTo>
                    <a:pt x="92216" y="93990"/>
                  </a:lnTo>
                  <a:close/>
                  <a:moveTo>
                    <a:pt x="59777" y="106689"/>
                  </a:moveTo>
                  <a:cubicBezTo>
                    <a:pt x="63714" y="110182"/>
                    <a:pt x="68427" y="112733"/>
                    <a:pt x="73529" y="114064"/>
                  </a:cubicBezTo>
                  <a:lnTo>
                    <a:pt x="73584" y="114064"/>
                  </a:lnTo>
                  <a:lnTo>
                    <a:pt x="75303" y="127261"/>
                  </a:lnTo>
                  <a:cubicBezTo>
                    <a:pt x="64656" y="125708"/>
                    <a:pt x="54897" y="120551"/>
                    <a:pt x="47688" y="112566"/>
                  </a:cubicBezTo>
                  <a:lnTo>
                    <a:pt x="59777" y="106689"/>
                  </a:lnTo>
                  <a:close/>
                  <a:moveTo>
                    <a:pt x="127372" y="86338"/>
                  </a:moveTo>
                  <a:lnTo>
                    <a:pt x="127372" y="86338"/>
                  </a:lnTo>
                  <a:cubicBezTo>
                    <a:pt x="125209" y="108075"/>
                    <a:pt x="108075" y="125265"/>
                    <a:pt x="86338" y="127483"/>
                  </a:cubicBezTo>
                  <a:lnTo>
                    <a:pt x="88667" y="114341"/>
                  </a:lnTo>
                  <a:cubicBezTo>
                    <a:pt x="93768" y="113232"/>
                    <a:pt x="98482" y="110958"/>
                    <a:pt x="102530" y="107631"/>
                  </a:cubicBezTo>
                  <a:lnTo>
                    <a:pt x="102530" y="107687"/>
                  </a:lnTo>
                  <a:lnTo>
                    <a:pt x="113620" y="114285"/>
                  </a:lnTo>
                  <a:lnTo>
                    <a:pt x="113121" y="113564"/>
                  </a:lnTo>
                  <a:lnTo>
                    <a:pt x="106577" y="103805"/>
                  </a:lnTo>
                  <a:cubicBezTo>
                    <a:pt x="110237" y="99646"/>
                    <a:pt x="112788" y="94600"/>
                    <a:pt x="114008" y="89166"/>
                  </a:cubicBezTo>
                  <a:lnTo>
                    <a:pt x="127372" y="86338"/>
                  </a:lnTo>
                  <a:close/>
                  <a:moveTo>
                    <a:pt x="5767" y="82401"/>
                  </a:moveTo>
                  <a:lnTo>
                    <a:pt x="35489" y="87225"/>
                  </a:lnTo>
                  <a:cubicBezTo>
                    <a:pt x="37984" y="108297"/>
                    <a:pt x="54398" y="125043"/>
                    <a:pt x="75414" y="127926"/>
                  </a:cubicBezTo>
                  <a:lnTo>
                    <a:pt x="75414" y="127982"/>
                  </a:lnTo>
                  <a:lnTo>
                    <a:pt x="79351" y="157925"/>
                  </a:lnTo>
                  <a:cubicBezTo>
                    <a:pt x="38539" y="156595"/>
                    <a:pt x="6045" y="123268"/>
                    <a:pt x="5767" y="82401"/>
                  </a:cubicBezTo>
                  <a:close/>
                  <a:moveTo>
                    <a:pt x="157648" y="79961"/>
                  </a:moveTo>
                  <a:cubicBezTo>
                    <a:pt x="157648" y="80626"/>
                    <a:pt x="157648" y="81347"/>
                    <a:pt x="157648" y="82068"/>
                  </a:cubicBezTo>
                  <a:cubicBezTo>
                    <a:pt x="157592" y="123934"/>
                    <a:pt x="123601" y="157870"/>
                    <a:pt x="81735" y="157925"/>
                  </a:cubicBezTo>
                  <a:lnTo>
                    <a:pt x="80959" y="157925"/>
                  </a:lnTo>
                  <a:lnTo>
                    <a:pt x="86171" y="128148"/>
                  </a:lnTo>
                  <a:cubicBezTo>
                    <a:pt x="108407" y="125986"/>
                    <a:pt x="125985" y="108352"/>
                    <a:pt x="128092" y="86172"/>
                  </a:cubicBezTo>
                  <a:lnTo>
                    <a:pt x="157648" y="79961"/>
                  </a:lnTo>
                  <a:close/>
                  <a:moveTo>
                    <a:pt x="2219" y="81791"/>
                  </a:moveTo>
                  <a:lnTo>
                    <a:pt x="5213" y="82290"/>
                  </a:lnTo>
                  <a:lnTo>
                    <a:pt x="5213" y="82345"/>
                  </a:lnTo>
                  <a:cubicBezTo>
                    <a:pt x="5213" y="83732"/>
                    <a:pt x="5268" y="85118"/>
                    <a:pt x="5324" y="86504"/>
                  </a:cubicBezTo>
                  <a:lnTo>
                    <a:pt x="5324" y="86948"/>
                  </a:lnTo>
                  <a:cubicBezTo>
                    <a:pt x="5435" y="88334"/>
                    <a:pt x="5546" y="89720"/>
                    <a:pt x="5712" y="91107"/>
                  </a:cubicBezTo>
                  <a:cubicBezTo>
                    <a:pt x="5712" y="91218"/>
                    <a:pt x="5712" y="91384"/>
                    <a:pt x="5767" y="91495"/>
                  </a:cubicBezTo>
                  <a:cubicBezTo>
                    <a:pt x="5934" y="92881"/>
                    <a:pt x="6156" y="94267"/>
                    <a:pt x="6377" y="95598"/>
                  </a:cubicBezTo>
                  <a:lnTo>
                    <a:pt x="6433" y="96042"/>
                  </a:lnTo>
                  <a:cubicBezTo>
                    <a:pt x="6710" y="97428"/>
                    <a:pt x="6987" y="98759"/>
                    <a:pt x="7320" y="100090"/>
                  </a:cubicBezTo>
                  <a:cubicBezTo>
                    <a:pt x="7320" y="100201"/>
                    <a:pt x="7375" y="100367"/>
                    <a:pt x="7431" y="100478"/>
                  </a:cubicBezTo>
                  <a:cubicBezTo>
                    <a:pt x="7764" y="101809"/>
                    <a:pt x="8096" y="103140"/>
                    <a:pt x="8540" y="104470"/>
                  </a:cubicBezTo>
                  <a:lnTo>
                    <a:pt x="8651" y="104859"/>
                  </a:lnTo>
                  <a:cubicBezTo>
                    <a:pt x="9094" y="106189"/>
                    <a:pt x="9538" y="107520"/>
                    <a:pt x="10037" y="108796"/>
                  </a:cubicBezTo>
                  <a:lnTo>
                    <a:pt x="10203" y="109184"/>
                  </a:lnTo>
                  <a:cubicBezTo>
                    <a:pt x="10703" y="110515"/>
                    <a:pt x="11202" y="111790"/>
                    <a:pt x="11756" y="113010"/>
                  </a:cubicBezTo>
                  <a:cubicBezTo>
                    <a:pt x="11812" y="113176"/>
                    <a:pt x="11867" y="113287"/>
                    <a:pt x="11922" y="113398"/>
                  </a:cubicBezTo>
                  <a:cubicBezTo>
                    <a:pt x="12532" y="114674"/>
                    <a:pt x="13087" y="115893"/>
                    <a:pt x="13752" y="117169"/>
                  </a:cubicBezTo>
                  <a:lnTo>
                    <a:pt x="13919" y="117502"/>
                  </a:lnTo>
                  <a:cubicBezTo>
                    <a:pt x="14584" y="118721"/>
                    <a:pt x="15250" y="119941"/>
                    <a:pt x="15970" y="121161"/>
                  </a:cubicBezTo>
                  <a:lnTo>
                    <a:pt x="16192" y="121494"/>
                  </a:lnTo>
                  <a:cubicBezTo>
                    <a:pt x="16913" y="122658"/>
                    <a:pt x="17634" y="123823"/>
                    <a:pt x="18410" y="124932"/>
                  </a:cubicBezTo>
                  <a:lnTo>
                    <a:pt x="18632" y="125320"/>
                  </a:lnTo>
                  <a:cubicBezTo>
                    <a:pt x="19464" y="126429"/>
                    <a:pt x="20240" y="127538"/>
                    <a:pt x="21127" y="128647"/>
                  </a:cubicBezTo>
                  <a:lnTo>
                    <a:pt x="21349" y="128980"/>
                  </a:lnTo>
                  <a:cubicBezTo>
                    <a:pt x="22181" y="130089"/>
                    <a:pt x="23068" y="131143"/>
                    <a:pt x="24011" y="132196"/>
                  </a:cubicBezTo>
                  <a:lnTo>
                    <a:pt x="24288" y="132473"/>
                  </a:lnTo>
                  <a:cubicBezTo>
                    <a:pt x="25175" y="133527"/>
                    <a:pt x="26118" y="134580"/>
                    <a:pt x="27116" y="135523"/>
                  </a:cubicBezTo>
                  <a:lnTo>
                    <a:pt x="27393" y="135856"/>
                  </a:lnTo>
                  <a:cubicBezTo>
                    <a:pt x="28336" y="136799"/>
                    <a:pt x="29334" y="137797"/>
                    <a:pt x="30388" y="138739"/>
                  </a:cubicBezTo>
                  <a:lnTo>
                    <a:pt x="30720" y="139017"/>
                  </a:lnTo>
                  <a:cubicBezTo>
                    <a:pt x="31719" y="139904"/>
                    <a:pt x="32772" y="140791"/>
                    <a:pt x="33881" y="141678"/>
                  </a:cubicBezTo>
                  <a:lnTo>
                    <a:pt x="34158" y="141955"/>
                  </a:lnTo>
                  <a:cubicBezTo>
                    <a:pt x="35267" y="142787"/>
                    <a:pt x="36376" y="143619"/>
                    <a:pt x="37485" y="144451"/>
                  </a:cubicBezTo>
                  <a:lnTo>
                    <a:pt x="37818" y="144673"/>
                  </a:lnTo>
                  <a:cubicBezTo>
                    <a:pt x="38983" y="145449"/>
                    <a:pt x="40147" y="146225"/>
                    <a:pt x="41312" y="146946"/>
                  </a:cubicBezTo>
                  <a:lnTo>
                    <a:pt x="41644" y="147168"/>
                  </a:lnTo>
                  <a:cubicBezTo>
                    <a:pt x="42809" y="147944"/>
                    <a:pt x="44029" y="148610"/>
                    <a:pt x="45249" y="149275"/>
                  </a:cubicBezTo>
                  <a:lnTo>
                    <a:pt x="45581" y="149497"/>
                  </a:lnTo>
                  <a:cubicBezTo>
                    <a:pt x="46801" y="150107"/>
                    <a:pt x="48077" y="150772"/>
                    <a:pt x="49296" y="151327"/>
                  </a:cubicBezTo>
                  <a:lnTo>
                    <a:pt x="49685" y="151493"/>
                  </a:lnTo>
                  <a:cubicBezTo>
                    <a:pt x="50960" y="152103"/>
                    <a:pt x="52235" y="152658"/>
                    <a:pt x="53511" y="153157"/>
                  </a:cubicBezTo>
                  <a:lnTo>
                    <a:pt x="53899" y="153323"/>
                  </a:lnTo>
                  <a:cubicBezTo>
                    <a:pt x="55174" y="153822"/>
                    <a:pt x="56450" y="154266"/>
                    <a:pt x="57781" y="154709"/>
                  </a:cubicBezTo>
                  <a:lnTo>
                    <a:pt x="58557" y="154931"/>
                  </a:lnTo>
                  <a:cubicBezTo>
                    <a:pt x="59832" y="155375"/>
                    <a:pt x="61163" y="155763"/>
                    <a:pt x="62494" y="156096"/>
                  </a:cubicBezTo>
                  <a:lnTo>
                    <a:pt x="62937" y="156206"/>
                  </a:lnTo>
                  <a:cubicBezTo>
                    <a:pt x="64268" y="156539"/>
                    <a:pt x="65599" y="156872"/>
                    <a:pt x="66985" y="157094"/>
                  </a:cubicBezTo>
                  <a:lnTo>
                    <a:pt x="67374" y="157205"/>
                  </a:lnTo>
                  <a:cubicBezTo>
                    <a:pt x="68704" y="157426"/>
                    <a:pt x="70091" y="157704"/>
                    <a:pt x="71477" y="157870"/>
                  </a:cubicBezTo>
                  <a:lnTo>
                    <a:pt x="71865" y="157925"/>
                  </a:lnTo>
                  <a:cubicBezTo>
                    <a:pt x="73251" y="158147"/>
                    <a:pt x="74638" y="158258"/>
                    <a:pt x="76024" y="158369"/>
                  </a:cubicBezTo>
                  <a:lnTo>
                    <a:pt x="76468" y="158369"/>
                  </a:lnTo>
                  <a:cubicBezTo>
                    <a:pt x="77521" y="158424"/>
                    <a:pt x="78519" y="158480"/>
                    <a:pt x="79573" y="158535"/>
                  </a:cubicBezTo>
                  <a:lnTo>
                    <a:pt x="79961" y="161530"/>
                  </a:lnTo>
                  <a:cubicBezTo>
                    <a:pt x="79589" y="161545"/>
                    <a:pt x="79226" y="161552"/>
                    <a:pt x="78869" y="161552"/>
                  </a:cubicBezTo>
                  <a:cubicBezTo>
                    <a:pt x="77895" y="161552"/>
                    <a:pt x="76972" y="161500"/>
                    <a:pt x="76079" y="161419"/>
                  </a:cubicBezTo>
                  <a:lnTo>
                    <a:pt x="76079" y="161474"/>
                  </a:lnTo>
                  <a:lnTo>
                    <a:pt x="75691" y="161474"/>
                  </a:lnTo>
                  <a:cubicBezTo>
                    <a:pt x="74249" y="161363"/>
                    <a:pt x="72808" y="161197"/>
                    <a:pt x="71366" y="161031"/>
                  </a:cubicBezTo>
                  <a:lnTo>
                    <a:pt x="70978" y="160975"/>
                  </a:lnTo>
                  <a:cubicBezTo>
                    <a:pt x="69536" y="160753"/>
                    <a:pt x="68094" y="160532"/>
                    <a:pt x="66708" y="160254"/>
                  </a:cubicBezTo>
                  <a:lnTo>
                    <a:pt x="66265" y="160199"/>
                  </a:lnTo>
                  <a:cubicBezTo>
                    <a:pt x="64878" y="159922"/>
                    <a:pt x="63437" y="159589"/>
                    <a:pt x="62050" y="159201"/>
                  </a:cubicBezTo>
                  <a:lnTo>
                    <a:pt x="61662" y="159145"/>
                  </a:lnTo>
                  <a:cubicBezTo>
                    <a:pt x="60276" y="158757"/>
                    <a:pt x="58890" y="158369"/>
                    <a:pt x="57503" y="157925"/>
                  </a:cubicBezTo>
                  <a:lnTo>
                    <a:pt x="56727" y="157648"/>
                  </a:lnTo>
                  <a:cubicBezTo>
                    <a:pt x="55341" y="157205"/>
                    <a:pt x="54010" y="156706"/>
                    <a:pt x="52679" y="156206"/>
                  </a:cubicBezTo>
                  <a:lnTo>
                    <a:pt x="52291" y="156040"/>
                  </a:lnTo>
                  <a:cubicBezTo>
                    <a:pt x="50960" y="155486"/>
                    <a:pt x="49629" y="154931"/>
                    <a:pt x="48298" y="154321"/>
                  </a:cubicBezTo>
                  <a:lnTo>
                    <a:pt x="47910" y="154155"/>
                  </a:lnTo>
                  <a:cubicBezTo>
                    <a:pt x="46635" y="153545"/>
                    <a:pt x="45304" y="152879"/>
                    <a:pt x="44084" y="152214"/>
                  </a:cubicBezTo>
                  <a:lnTo>
                    <a:pt x="43696" y="151992"/>
                  </a:lnTo>
                  <a:cubicBezTo>
                    <a:pt x="42421" y="151327"/>
                    <a:pt x="41201" y="150606"/>
                    <a:pt x="39981" y="149830"/>
                  </a:cubicBezTo>
                  <a:lnTo>
                    <a:pt x="39593" y="149608"/>
                  </a:lnTo>
                  <a:cubicBezTo>
                    <a:pt x="38373" y="148831"/>
                    <a:pt x="37153" y="148055"/>
                    <a:pt x="35988" y="147223"/>
                  </a:cubicBezTo>
                  <a:lnTo>
                    <a:pt x="35656" y="147002"/>
                  </a:lnTo>
                  <a:cubicBezTo>
                    <a:pt x="34491" y="146114"/>
                    <a:pt x="33327" y="145283"/>
                    <a:pt x="32162" y="144340"/>
                  </a:cubicBezTo>
                  <a:lnTo>
                    <a:pt x="31885" y="144118"/>
                  </a:lnTo>
                  <a:cubicBezTo>
                    <a:pt x="30720" y="143175"/>
                    <a:pt x="29611" y="142288"/>
                    <a:pt x="28558" y="141290"/>
                  </a:cubicBezTo>
                  <a:lnTo>
                    <a:pt x="28281" y="141013"/>
                  </a:lnTo>
                  <a:cubicBezTo>
                    <a:pt x="27172" y="140070"/>
                    <a:pt x="26173" y="139072"/>
                    <a:pt x="25120" y="138018"/>
                  </a:cubicBezTo>
                  <a:lnTo>
                    <a:pt x="24843" y="137741"/>
                  </a:lnTo>
                  <a:cubicBezTo>
                    <a:pt x="23844" y="136688"/>
                    <a:pt x="22846" y="135634"/>
                    <a:pt x="21904" y="134580"/>
                  </a:cubicBezTo>
                  <a:lnTo>
                    <a:pt x="21626" y="134248"/>
                  </a:lnTo>
                  <a:cubicBezTo>
                    <a:pt x="20684" y="133139"/>
                    <a:pt x="19741" y="132030"/>
                    <a:pt x="18854" y="130921"/>
                  </a:cubicBezTo>
                  <a:lnTo>
                    <a:pt x="18577" y="130588"/>
                  </a:lnTo>
                  <a:cubicBezTo>
                    <a:pt x="17689" y="129424"/>
                    <a:pt x="16858" y="128259"/>
                    <a:pt x="16026" y="127095"/>
                  </a:cubicBezTo>
                  <a:lnTo>
                    <a:pt x="15804" y="126762"/>
                  </a:lnTo>
                  <a:cubicBezTo>
                    <a:pt x="15028" y="125597"/>
                    <a:pt x="14196" y="124377"/>
                    <a:pt x="13475" y="123102"/>
                  </a:cubicBezTo>
                  <a:lnTo>
                    <a:pt x="13309" y="122714"/>
                  </a:lnTo>
                  <a:cubicBezTo>
                    <a:pt x="12588" y="121439"/>
                    <a:pt x="11867" y="120219"/>
                    <a:pt x="11257" y="118888"/>
                  </a:cubicBezTo>
                  <a:cubicBezTo>
                    <a:pt x="11146" y="118777"/>
                    <a:pt x="11091" y="118666"/>
                    <a:pt x="11035" y="118555"/>
                  </a:cubicBezTo>
                  <a:cubicBezTo>
                    <a:pt x="10370" y="117280"/>
                    <a:pt x="9760" y="115949"/>
                    <a:pt x="9150" y="114674"/>
                  </a:cubicBezTo>
                  <a:lnTo>
                    <a:pt x="8984" y="114285"/>
                  </a:lnTo>
                  <a:cubicBezTo>
                    <a:pt x="8374" y="112955"/>
                    <a:pt x="7819" y="111624"/>
                    <a:pt x="7320" y="110293"/>
                  </a:cubicBezTo>
                  <a:lnTo>
                    <a:pt x="7209" y="109905"/>
                  </a:lnTo>
                  <a:cubicBezTo>
                    <a:pt x="6655" y="108518"/>
                    <a:pt x="6211" y="107188"/>
                    <a:pt x="5823" y="105801"/>
                  </a:cubicBezTo>
                  <a:cubicBezTo>
                    <a:pt x="5767" y="105635"/>
                    <a:pt x="5712" y="105524"/>
                    <a:pt x="5657" y="105413"/>
                  </a:cubicBezTo>
                  <a:cubicBezTo>
                    <a:pt x="5268" y="104027"/>
                    <a:pt x="4880" y="102641"/>
                    <a:pt x="4492" y="101254"/>
                  </a:cubicBezTo>
                  <a:cubicBezTo>
                    <a:pt x="4492" y="101088"/>
                    <a:pt x="4437" y="100977"/>
                    <a:pt x="4437" y="100811"/>
                  </a:cubicBezTo>
                  <a:cubicBezTo>
                    <a:pt x="4104" y="99424"/>
                    <a:pt x="3771" y="98038"/>
                    <a:pt x="3494" y="96596"/>
                  </a:cubicBezTo>
                  <a:lnTo>
                    <a:pt x="3438" y="96153"/>
                  </a:lnTo>
                  <a:cubicBezTo>
                    <a:pt x="3161" y="94767"/>
                    <a:pt x="2939" y="93325"/>
                    <a:pt x="2773" y="91883"/>
                  </a:cubicBezTo>
                  <a:cubicBezTo>
                    <a:pt x="2773" y="91772"/>
                    <a:pt x="2773" y="91606"/>
                    <a:pt x="2718" y="91495"/>
                  </a:cubicBezTo>
                  <a:cubicBezTo>
                    <a:pt x="2551" y="90053"/>
                    <a:pt x="2440" y="88611"/>
                    <a:pt x="2329" y="87170"/>
                  </a:cubicBezTo>
                  <a:lnTo>
                    <a:pt x="2329" y="86782"/>
                  </a:lnTo>
                  <a:cubicBezTo>
                    <a:pt x="2274" y="85340"/>
                    <a:pt x="2219" y="83898"/>
                    <a:pt x="2219" y="82401"/>
                  </a:cubicBezTo>
                  <a:lnTo>
                    <a:pt x="2219" y="81791"/>
                  </a:lnTo>
                  <a:close/>
                  <a:moveTo>
                    <a:pt x="161308" y="79129"/>
                  </a:moveTo>
                  <a:lnTo>
                    <a:pt x="161308" y="79462"/>
                  </a:lnTo>
                  <a:lnTo>
                    <a:pt x="161308" y="79906"/>
                  </a:lnTo>
                  <a:cubicBezTo>
                    <a:pt x="161308" y="80571"/>
                    <a:pt x="161363" y="81347"/>
                    <a:pt x="161363" y="82068"/>
                  </a:cubicBezTo>
                  <a:cubicBezTo>
                    <a:pt x="161363" y="82789"/>
                    <a:pt x="161308" y="83454"/>
                    <a:pt x="161308" y="84175"/>
                  </a:cubicBezTo>
                  <a:lnTo>
                    <a:pt x="161308" y="84619"/>
                  </a:lnTo>
                  <a:cubicBezTo>
                    <a:pt x="161252" y="86061"/>
                    <a:pt x="161197" y="87502"/>
                    <a:pt x="161030" y="88944"/>
                  </a:cubicBezTo>
                  <a:lnTo>
                    <a:pt x="161030" y="89332"/>
                  </a:lnTo>
                  <a:cubicBezTo>
                    <a:pt x="160864" y="90774"/>
                    <a:pt x="160698" y="92216"/>
                    <a:pt x="160531" y="93658"/>
                  </a:cubicBezTo>
                  <a:cubicBezTo>
                    <a:pt x="160531" y="93768"/>
                    <a:pt x="160476" y="93935"/>
                    <a:pt x="160476" y="94046"/>
                  </a:cubicBezTo>
                  <a:cubicBezTo>
                    <a:pt x="160199" y="95487"/>
                    <a:pt x="159977" y="96929"/>
                    <a:pt x="159700" y="98315"/>
                  </a:cubicBezTo>
                  <a:cubicBezTo>
                    <a:pt x="159644" y="98426"/>
                    <a:pt x="159644" y="98593"/>
                    <a:pt x="159589" y="98704"/>
                  </a:cubicBezTo>
                  <a:cubicBezTo>
                    <a:pt x="159311" y="100145"/>
                    <a:pt x="158923" y="101532"/>
                    <a:pt x="158591" y="102918"/>
                  </a:cubicBezTo>
                  <a:cubicBezTo>
                    <a:pt x="158535" y="103084"/>
                    <a:pt x="158480" y="103195"/>
                    <a:pt x="158424" y="103306"/>
                  </a:cubicBezTo>
                  <a:cubicBezTo>
                    <a:pt x="158036" y="104692"/>
                    <a:pt x="157648" y="106079"/>
                    <a:pt x="157204" y="107465"/>
                  </a:cubicBezTo>
                  <a:cubicBezTo>
                    <a:pt x="157149" y="107631"/>
                    <a:pt x="157093" y="107742"/>
                    <a:pt x="157038" y="107853"/>
                  </a:cubicBezTo>
                  <a:cubicBezTo>
                    <a:pt x="156594" y="109239"/>
                    <a:pt x="156040" y="110570"/>
                    <a:pt x="155541" y="111901"/>
                  </a:cubicBezTo>
                  <a:lnTo>
                    <a:pt x="155374" y="112289"/>
                  </a:lnTo>
                  <a:cubicBezTo>
                    <a:pt x="154820" y="113620"/>
                    <a:pt x="154210" y="114951"/>
                    <a:pt x="153600" y="116282"/>
                  </a:cubicBezTo>
                  <a:cubicBezTo>
                    <a:pt x="153545" y="116393"/>
                    <a:pt x="153489" y="116503"/>
                    <a:pt x="153434" y="116614"/>
                  </a:cubicBezTo>
                  <a:cubicBezTo>
                    <a:pt x="152824" y="117945"/>
                    <a:pt x="152158" y="119221"/>
                    <a:pt x="151437" y="120496"/>
                  </a:cubicBezTo>
                  <a:lnTo>
                    <a:pt x="151216" y="120829"/>
                  </a:lnTo>
                  <a:cubicBezTo>
                    <a:pt x="150550" y="122104"/>
                    <a:pt x="149774" y="123324"/>
                    <a:pt x="148998" y="124544"/>
                  </a:cubicBezTo>
                  <a:lnTo>
                    <a:pt x="148776" y="124932"/>
                  </a:lnTo>
                  <a:cubicBezTo>
                    <a:pt x="147999" y="126152"/>
                    <a:pt x="147223" y="127316"/>
                    <a:pt x="146336" y="128481"/>
                  </a:cubicBezTo>
                  <a:lnTo>
                    <a:pt x="145892" y="129146"/>
                  </a:lnTo>
                  <a:cubicBezTo>
                    <a:pt x="145061" y="130311"/>
                    <a:pt x="144173" y="131420"/>
                    <a:pt x="143231" y="132529"/>
                  </a:cubicBezTo>
                  <a:cubicBezTo>
                    <a:pt x="143120" y="132640"/>
                    <a:pt x="143064" y="132751"/>
                    <a:pt x="142953" y="132862"/>
                  </a:cubicBezTo>
                  <a:cubicBezTo>
                    <a:pt x="142066" y="133971"/>
                    <a:pt x="141068" y="135080"/>
                    <a:pt x="140125" y="136133"/>
                  </a:cubicBezTo>
                  <a:lnTo>
                    <a:pt x="139848" y="136410"/>
                  </a:lnTo>
                  <a:cubicBezTo>
                    <a:pt x="138850" y="137464"/>
                    <a:pt x="137852" y="138518"/>
                    <a:pt x="136798" y="139516"/>
                  </a:cubicBezTo>
                  <a:lnTo>
                    <a:pt x="136466" y="139793"/>
                  </a:lnTo>
                  <a:cubicBezTo>
                    <a:pt x="135412" y="140791"/>
                    <a:pt x="134358" y="141734"/>
                    <a:pt x="133249" y="142676"/>
                  </a:cubicBezTo>
                  <a:lnTo>
                    <a:pt x="132972" y="142954"/>
                  </a:lnTo>
                  <a:cubicBezTo>
                    <a:pt x="131863" y="143896"/>
                    <a:pt x="130699" y="144784"/>
                    <a:pt x="129590" y="145671"/>
                  </a:cubicBezTo>
                  <a:lnTo>
                    <a:pt x="129257" y="145893"/>
                  </a:lnTo>
                  <a:cubicBezTo>
                    <a:pt x="128092" y="146780"/>
                    <a:pt x="126873" y="147612"/>
                    <a:pt x="125708" y="148388"/>
                  </a:cubicBezTo>
                  <a:lnTo>
                    <a:pt x="125320" y="148610"/>
                  </a:lnTo>
                  <a:cubicBezTo>
                    <a:pt x="124155" y="149386"/>
                    <a:pt x="122936" y="150162"/>
                    <a:pt x="121660" y="150883"/>
                  </a:cubicBezTo>
                  <a:lnTo>
                    <a:pt x="121327" y="151105"/>
                  </a:lnTo>
                  <a:cubicBezTo>
                    <a:pt x="120052" y="151826"/>
                    <a:pt x="118777" y="152491"/>
                    <a:pt x="117501" y="153212"/>
                  </a:cubicBezTo>
                  <a:lnTo>
                    <a:pt x="117113" y="153378"/>
                  </a:lnTo>
                  <a:cubicBezTo>
                    <a:pt x="115838" y="153988"/>
                    <a:pt x="114507" y="154598"/>
                    <a:pt x="113176" y="155208"/>
                  </a:cubicBezTo>
                  <a:lnTo>
                    <a:pt x="112843" y="155375"/>
                  </a:lnTo>
                  <a:cubicBezTo>
                    <a:pt x="111513" y="155929"/>
                    <a:pt x="110126" y="156428"/>
                    <a:pt x="108796" y="156927"/>
                  </a:cubicBezTo>
                  <a:lnTo>
                    <a:pt x="108407" y="157094"/>
                  </a:lnTo>
                  <a:cubicBezTo>
                    <a:pt x="107021" y="157593"/>
                    <a:pt x="105690" y="158036"/>
                    <a:pt x="104304" y="158424"/>
                  </a:cubicBezTo>
                  <a:lnTo>
                    <a:pt x="103860" y="158535"/>
                  </a:lnTo>
                  <a:cubicBezTo>
                    <a:pt x="102474" y="158924"/>
                    <a:pt x="101088" y="159312"/>
                    <a:pt x="99702" y="159644"/>
                  </a:cubicBezTo>
                  <a:lnTo>
                    <a:pt x="99313" y="159755"/>
                  </a:lnTo>
                  <a:cubicBezTo>
                    <a:pt x="97927" y="160033"/>
                    <a:pt x="96485" y="160310"/>
                    <a:pt x="95044" y="160587"/>
                  </a:cubicBezTo>
                  <a:lnTo>
                    <a:pt x="94655" y="160643"/>
                  </a:lnTo>
                  <a:cubicBezTo>
                    <a:pt x="93269" y="160864"/>
                    <a:pt x="91827" y="161086"/>
                    <a:pt x="90386" y="161197"/>
                  </a:cubicBezTo>
                  <a:lnTo>
                    <a:pt x="89942" y="161253"/>
                  </a:lnTo>
                  <a:cubicBezTo>
                    <a:pt x="88500" y="161419"/>
                    <a:pt x="87059" y="161530"/>
                    <a:pt x="85617" y="161585"/>
                  </a:cubicBezTo>
                  <a:lnTo>
                    <a:pt x="85229" y="161585"/>
                  </a:lnTo>
                  <a:cubicBezTo>
                    <a:pt x="84064" y="161641"/>
                    <a:pt x="82900" y="161641"/>
                    <a:pt x="81735" y="161641"/>
                  </a:cubicBezTo>
                  <a:lnTo>
                    <a:pt x="80349" y="161641"/>
                  </a:lnTo>
                  <a:lnTo>
                    <a:pt x="80460" y="161086"/>
                  </a:lnTo>
                  <a:lnTo>
                    <a:pt x="80904" y="158646"/>
                  </a:lnTo>
                  <a:lnTo>
                    <a:pt x="81735" y="158646"/>
                  </a:lnTo>
                  <a:cubicBezTo>
                    <a:pt x="82844" y="158646"/>
                    <a:pt x="83953" y="158646"/>
                    <a:pt x="85062" y="158591"/>
                  </a:cubicBezTo>
                  <a:lnTo>
                    <a:pt x="85451" y="158591"/>
                  </a:lnTo>
                  <a:cubicBezTo>
                    <a:pt x="86837" y="158535"/>
                    <a:pt x="88223" y="158424"/>
                    <a:pt x="89609" y="158258"/>
                  </a:cubicBezTo>
                  <a:lnTo>
                    <a:pt x="89998" y="158258"/>
                  </a:lnTo>
                  <a:cubicBezTo>
                    <a:pt x="91384" y="158092"/>
                    <a:pt x="92770" y="157925"/>
                    <a:pt x="94156" y="157704"/>
                  </a:cubicBezTo>
                  <a:lnTo>
                    <a:pt x="94545" y="157593"/>
                  </a:lnTo>
                  <a:cubicBezTo>
                    <a:pt x="95931" y="157371"/>
                    <a:pt x="97262" y="157094"/>
                    <a:pt x="98648" y="156816"/>
                  </a:cubicBezTo>
                  <a:lnTo>
                    <a:pt x="99036" y="156706"/>
                  </a:lnTo>
                  <a:cubicBezTo>
                    <a:pt x="100367" y="156428"/>
                    <a:pt x="101698" y="156040"/>
                    <a:pt x="103029" y="155652"/>
                  </a:cubicBezTo>
                  <a:lnTo>
                    <a:pt x="103417" y="155541"/>
                  </a:lnTo>
                  <a:cubicBezTo>
                    <a:pt x="104748" y="155153"/>
                    <a:pt x="106078" y="154709"/>
                    <a:pt x="107409" y="154266"/>
                  </a:cubicBezTo>
                  <a:lnTo>
                    <a:pt x="107797" y="154155"/>
                  </a:lnTo>
                  <a:cubicBezTo>
                    <a:pt x="109073" y="153656"/>
                    <a:pt x="110348" y="153157"/>
                    <a:pt x="111624" y="152602"/>
                  </a:cubicBezTo>
                  <a:cubicBezTo>
                    <a:pt x="111790" y="152547"/>
                    <a:pt x="111901" y="152491"/>
                    <a:pt x="112012" y="152436"/>
                  </a:cubicBezTo>
                  <a:cubicBezTo>
                    <a:pt x="113287" y="151881"/>
                    <a:pt x="114562" y="151327"/>
                    <a:pt x="115782" y="150717"/>
                  </a:cubicBezTo>
                  <a:lnTo>
                    <a:pt x="116170" y="150495"/>
                  </a:lnTo>
                  <a:cubicBezTo>
                    <a:pt x="117390" y="149885"/>
                    <a:pt x="118610" y="149220"/>
                    <a:pt x="119830" y="148554"/>
                  </a:cubicBezTo>
                  <a:lnTo>
                    <a:pt x="120163" y="148332"/>
                  </a:lnTo>
                  <a:cubicBezTo>
                    <a:pt x="121383" y="147612"/>
                    <a:pt x="122547" y="146891"/>
                    <a:pt x="123712" y="146170"/>
                  </a:cubicBezTo>
                  <a:lnTo>
                    <a:pt x="124045" y="145893"/>
                  </a:lnTo>
                  <a:cubicBezTo>
                    <a:pt x="125209" y="145172"/>
                    <a:pt x="126318" y="144340"/>
                    <a:pt x="127427" y="143508"/>
                  </a:cubicBezTo>
                  <a:lnTo>
                    <a:pt x="127760" y="143286"/>
                  </a:lnTo>
                  <a:cubicBezTo>
                    <a:pt x="128869" y="142455"/>
                    <a:pt x="129978" y="141567"/>
                    <a:pt x="131031" y="140680"/>
                  </a:cubicBezTo>
                  <a:lnTo>
                    <a:pt x="131309" y="140403"/>
                  </a:lnTo>
                  <a:cubicBezTo>
                    <a:pt x="132418" y="139516"/>
                    <a:pt x="133416" y="138628"/>
                    <a:pt x="134414" y="137630"/>
                  </a:cubicBezTo>
                  <a:lnTo>
                    <a:pt x="134747" y="137353"/>
                  </a:lnTo>
                  <a:cubicBezTo>
                    <a:pt x="135745" y="136410"/>
                    <a:pt x="136687" y="135412"/>
                    <a:pt x="137630" y="134414"/>
                  </a:cubicBezTo>
                  <a:cubicBezTo>
                    <a:pt x="137741" y="134303"/>
                    <a:pt x="137852" y="134192"/>
                    <a:pt x="137907" y="134081"/>
                  </a:cubicBezTo>
                  <a:cubicBezTo>
                    <a:pt x="138850" y="133083"/>
                    <a:pt x="139793" y="132030"/>
                    <a:pt x="140680" y="130976"/>
                  </a:cubicBezTo>
                  <a:lnTo>
                    <a:pt x="140957" y="130643"/>
                  </a:lnTo>
                  <a:cubicBezTo>
                    <a:pt x="141844" y="129590"/>
                    <a:pt x="142676" y="128481"/>
                    <a:pt x="143508" y="127372"/>
                  </a:cubicBezTo>
                  <a:lnTo>
                    <a:pt x="143951" y="126762"/>
                  </a:lnTo>
                  <a:cubicBezTo>
                    <a:pt x="144783" y="125653"/>
                    <a:pt x="145560" y="124488"/>
                    <a:pt x="146280" y="123324"/>
                  </a:cubicBezTo>
                  <a:lnTo>
                    <a:pt x="146502" y="122991"/>
                  </a:lnTo>
                  <a:cubicBezTo>
                    <a:pt x="147279" y="121827"/>
                    <a:pt x="147999" y="120607"/>
                    <a:pt x="148665" y="119387"/>
                  </a:cubicBezTo>
                  <a:lnTo>
                    <a:pt x="148831" y="119054"/>
                  </a:lnTo>
                  <a:cubicBezTo>
                    <a:pt x="149552" y="117834"/>
                    <a:pt x="150162" y="116614"/>
                    <a:pt x="150772" y="115394"/>
                  </a:cubicBezTo>
                  <a:lnTo>
                    <a:pt x="150938" y="115006"/>
                  </a:lnTo>
                  <a:cubicBezTo>
                    <a:pt x="151548" y="113731"/>
                    <a:pt x="152103" y="112511"/>
                    <a:pt x="152657" y="111180"/>
                  </a:cubicBezTo>
                  <a:lnTo>
                    <a:pt x="152768" y="110792"/>
                  </a:lnTo>
                  <a:cubicBezTo>
                    <a:pt x="153323" y="109517"/>
                    <a:pt x="153822" y="108241"/>
                    <a:pt x="154265" y="106910"/>
                  </a:cubicBezTo>
                  <a:cubicBezTo>
                    <a:pt x="154321" y="106799"/>
                    <a:pt x="154321" y="106689"/>
                    <a:pt x="154376" y="106522"/>
                  </a:cubicBezTo>
                  <a:cubicBezTo>
                    <a:pt x="154820" y="105247"/>
                    <a:pt x="155208" y="103916"/>
                    <a:pt x="155596" y="102585"/>
                  </a:cubicBezTo>
                  <a:cubicBezTo>
                    <a:pt x="155652" y="102419"/>
                    <a:pt x="155652" y="102308"/>
                    <a:pt x="155707" y="102197"/>
                  </a:cubicBezTo>
                  <a:cubicBezTo>
                    <a:pt x="156095" y="100866"/>
                    <a:pt x="156428" y="99480"/>
                    <a:pt x="156705" y="98149"/>
                  </a:cubicBezTo>
                  <a:cubicBezTo>
                    <a:pt x="156705" y="97983"/>
                    <a:pt x="156761" y="97872"/>
                    <a:pt x="156761" y="97705"/>
                  </a:cubicBezTo>
                  <a:cubicBezTo>
                    <a:pt x="157038" y="96375"/>
                    <a:pt x="157315" y="95044"/>
                    <a:pt x="157537" y="93658"/>
                  </a:cubicBezTo>
                  <a:lnTo>
                    <a:pt x="157592" y="93214"/>
                  </a:lnTo>
                  <a:cubicBezTo>
                    <a:pt x="157759" y="91828"/>
                    <a:pt x="157925" y="90497"/>
                    <a:pt x="158092" y="89111"/>
                  </a:cubicBezTo>
                  <a:lnTo>
                    <a:pt x="158092" y="88722"/>
                  </a:lnTo>
                  <a:cubicBezTo>
                    <a:pt x="158202" y="87336"/>
                    <a:pt x="158313" y="85950"/>
                    <a:pt x="158369" y="84564"/>
                  </a:cubicBezTo>
                  <a:lnTo>
                    <a:pt x="158369" y="84120"/>
                  </a:lnTo>
                  <a:cubicBezTo>
                    <a:pt x="158369" y="83454"/>
                    <a:pt x="158369" y="82734"/>
                    <a:pt x="158369" y="82068"/>
                  </a:cubicBezTo>
                  <a:cubicBezTo>
                    <a:pt x="158369" y="81347"/>
                    <a:pt x="158369" y="80682"/>
                    <a:pt x="158369" y="79961"/>
                  </a:cubicBezTo>
                  <a:cubicBezTo>
                    <a:pt x="158369" y="79906"/>
                    <a:pt x="158369" y="79850"/>
                    <a:pt x="158369" y="79795"/>
                  </a:cubicBezTo>
                  <a:lnTo>
                    <a:pt x="159589" y="79517"/>
                  </a:lnTo>
                  <a:lnTo>
                    <a:pt x="161308" y="79129"/>
                  </a:lnTo>
                  <a:close/>
                  <a:moveTo>
                    <a:pt x="81709" y="82040"/>
                  </a:moveTo>
                  <a:lnTo>
                    <a:pt x="81734" y="82067"/>
                  </a:lnTo>
                  <a:lnTo>
                    <a:pt x="80072" y="161918"/>
                  </a:lnTo>
                  <a:lnTo>
                    <a:pt x="71976" y="100533"/>
                  </a:lnTo>
                  <a:lnTo>
                    <a:pt x="70922" y="92826"/>
                  </a:lnTo>
                  <a:lnTo>
                    <a:pt x="81709" y="82040"/>
                  </a:lnTo>
                  <a:close/>
                  <a:moveTo>
                    <a:pt x="80016" y="0"/>
                  </a:moveTo>
                  <a:lnTo>
                    <a:pt x="79961" y="500"/>
                  </a:lnTo>
                  <a:cubicBezTo>
                    <a:pt x="35933" y="1553"/>
                    <a:pt x="610" y="37319"/>
                    <a:pt x="278" y="81403"/>
                  </a:cubicBezTo>
                  <a:lnTo>
                    <a:pt x="0" y="81458"/>
                  </a:lnTo>
                  <a:lnTo>
                    <a:pt x="278" y="81514"/>
                  </a:lnTo>
                  <a:lnTo>
                    <a:pt x="278" y="81957"/>
                  </a:lnTo>
                  <a:cubicBezTo>
                    <a:pt x="222" y="114951"/>
                    <a:pt x="20074" y="144673"/>
                    <a:pt x="50572" y="157260"/>
                  </a:cubicBezTo>
                  <a:cubicBezTo>
                    <a:pt x="60659" y="161449"/>
                    <a:pt x="71251" y="163483"/>
                    <a:pt x="81753" y="163483"/>
                  </a:cubicBezTo>
                  <a:cubicBezTo>
                    <a:pt x="102947" y="163483"/>
                    <a:pt x="123776" y="155199"/>
                    <a:pt x="139349" y="139627"/>
                  </a:cubicBezTo>
                  <a:cubicBezTo>
                    <a:pt x="162638" y="116282"/>
                    <a:pt x="169625" y="81236"/>
                    <a:pt x="156982" y="50794"/>
                  </a:cubicBezTo>
                  <a:cubicBezTo>
                    <a:pt x="144395" y="20351"/>
                    <a:pt x="114673" y="500"/>
                    <a:pt x="81735" y="500"/>
                  </a:cubicBezTo>
                  <a:lnTo>
                    <a:pt x="80127" y="500"/>
                  </a:lnTo>
                  <a:lnTo>
                    <a:pt x="80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C69AD58-F46A-BD64-BE71-92B962054B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3883"/>
            <a:ext cx="9144000" cy="5143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A04154-C794-2859-B1AF-8788F4335190}"/>
              </a:ext>
            </a:extLst>
          </p:cNvPr>
          <p:cNvSpPr txBox="1"/>
          <p:nvPr/>
        </p:nvSpPr>
        <p:spPr>
          <a:xfrm>
            <a:off x="0" y="-43884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5751738" y="3335511"/>
                </a:moveTo>
                <a:lnTo>
                  <a:pt x="5751738" y="3498213"/>
                </a:lnTo>
                <a:cubicBezTo>
                  <a:pt x="5751738" y="3517440"/>
                  <a:pt x="5743212" y="3527053"/>
                  <a:pt x="5726162" y="3527053"/>
                </a:cubicBezTo>
                <a:cubicBezTo>
                  <a:pt x="5707661" y="3527053"/>
                  <a:pt x="5698411" y="3517440"/>
                  <a:pt x="5698411" y="3498213"/>
                </a:cubicBezTo>
                <a:lnTo>
                  <a:pt x="5698411" y="3383397"/>
                </a:lnTo>
                <a:cubicBezTo>
                  <a:pt x="5698411" y="3360180"/>
                  <a:pt x="5716186" y="3344218"/>
                  <a:pt x="5751738" y="3335511"/>
                </a:cubicBezTo>
                <a:close/>
                <a:moveTo>
                  <a:pt x="2989488" y="3335511"/>
                </a:moveTo>
                <a:lnTo>
                  <a:pt x="2989488" y="3498213"/>
                </a:lnTo>
                <a:cubicBezTo>
                  <a:pt x="2989488" y="3517440"/>
                  <a:pt x="2980963" y="3527053"/>
                  <a:pt x="2963912" y="3527053"/>
                </a:cubicBezTo>
                <a:cubicBezTo>
                  <a:pt x="2945411" y="3527053"/>
                  <a:pt x="2936161" y="3517440"/>
                  <a:pt x="2936161" y="3498213"/>
                </a:cubicBezTo>
                <a:lnTo>
                  <a:pt x="2936161" y="3383397"/>
                </a:lnTo>
                <a:cubicBezTo>
                  <a:pt x="2936161" y="3360180"/>
                  <a:pt x="2953936" y="3344218"/>
                  <a:pt x="2989488" y="3335511"/>
                </a:cubicBezTo>
                <a:close/>
                <a:moveTo>
                  <a:pt x="7475489" y="3078127"/>
                </a:moveTo>
                <a:cubicBezTo>
                  <a:pt x="7492907" y="3078127"/>
                  <a:pt x="7501616" y="3088466"/>
                  <a:pt x="7501616" y="3109144"/>
                </a:cubicBezTo>
                <a:lnTo>
                  <a:pt x="7501616" y="3253888"/>
                </a:lnTo>
                <a:lnTo>
                  <a:pt x="7448833" y="3253888"/>
                </a:lnTo>
                <a:lnTo>
                  <a:pt x="7448833" y="3109144"/>
                </a:lnTo>
                <a:cubicBezTo>
                  <a:pt x="7448833" y="3088466"/>
                  <a:pt x="7457718" y="3078127"/>
                  <a:pt x="7475489" y="3078127"/>
                </a:cubicBezTo>
                <a:close/>
                <a:moveTo>
                  <a:pt x="4731753" y="3078127"/>
                </a:moveTo>
                <a:cubicBezTo>
                  <a:pt x="4749528" y="3078127"/>
                  <a:pt x="4758416" y="3087740"/>
                  <a:pt x="4758416" y="3106967"/>
                </a:cubicBezTo>
                <a:lnTo>
                  <a:pt x="4758416" y="3503654"/>
                </a:lnTo>
                <a:cubicBezTo>
                  <a:pt x="4758416" y="3522156"/>
                  <a:pt x="4749528" y="3531406"/>
                  <a:pt x="4731753" y="3531406"/>
                </a:cubicBezTo>
                <a:cubicBezTo>
                  <a:pt x="4713614" y="3531406"/>
                  <a:pt x="4704545" y="3521793"/>
                  <a:pt x="4704545" y="3502566"/>
                </a:cubicBezTo>
                <a:lnTo>
                  <a:pt x="4704545" y="3106967"/>
                </a:lnTo>
                <a:cubicBezTo>
                  <a:pt x="4704545" y="3087740"/>
                  <a:pt x="4713614" y="3078127"/>
                  <a:pt x="4731753" y="3078127"/>
                </a:cubicBezTo>
                <a:close/>
                <a:moveTo>
                  <a:pt x="4339052" y="3078127"/>
                </a:moveTo>
                <a:cubicBezTo>
                  <a:pt x="4356827" y="3078127"/>
                  <a:pt x="4365715" y="3088466"/>
                  <a:pt x="4365715" y="3109144"/>
                </a:cubicBezTo>
                <a:lnTo>
                  <a:pt x="4365715" y="3496036"/>
                </a:lnTo>
                <a:cubicBezTo>
                  <a:pt x="4365715" y="3517440"/>
                  <a:pt x="4356827" y="3528141"/>
                  <a:pt x="4339052" y="3528141"/>
                </a:cubicBezTo>
                <a:cubicBezTo>
                  <a:pt x="4320913" y="3528141"/>
                  <a:pt x="4311844" y="3517440"/>
                  <a:pt x="4311844" y="3496036"/>
                </a:cubicBezTo>
                <a:lnTo>
                  <a:pt x="4311844" y="3109144"/>
                </a:lnTo>
                <a:cubicBezTo>
                  <a:pt x="4311844" y="3088466"/>
                  <a:pt x="4320913" y="3078127"/>
                  <a:pt x="4339052" y="3078127"/>
                </a:cubicBezTo>
                <a:close/>
                <a:moveTo>
                  <a:pt x="3758027" y="3078127"/>
                </a:moveTo>
                <a:cubicBezTo>
                  <a:pt x="3775802" y="3078127"/>
                  <a:pt x="3784690" y="3088466"/>
                  <a:pt x="3784690" y="3109144"/>
                </a:cubicBezTo>
                <a:lnTo>
                  <a:pt x="3784690" y="3496036"/>
                </a:lnTo>
                <a:cubicBezTo>
                  <a:pt x="3784690" y="3517440"/>
                  <a:pt x="3775802" y="3528141"/>
                  <a:pt x="3758027" y="3528141"/>
                </a:cubicBezTo>
                <a:cubicBezTo>
                  <a:pt x="3739888" y="3528141"/>
                  <a:pt x="3730819" y="3517440"/>
                  <a:pt x="3730819" y="3496036"/>
                </a:cubicBezTo>
                <a:lnTo>
                  <a:pt x="3730819" y="3109144"/>
                </a:lnTo>
                <a:cubicBezTo>
                  <a:pt x="3730819" y="3088466"/>
                  <a:pt x="3739888" y="3078127"/>
                  <a:pt x="3758027" y="3078127"/>
                </a:cubicBezTo>
                <a:close/>
                <a:moveTo>
                  <a:pt x="3360689" y="3078127"/>
                </a:moveTo>
                <a:cubicBezTo>
                  <a:pt x="3378107" y="3078127"/>
                  <a:pt x="3386817" y="3088466"/>
                  <a:pt x="3386817" y="3109144"/>
                </a:cubicBezTo>
                <a:lnTo>
                  <a:pt x="3386817" y="3253888"/>
                </a:lnTo>
                <a:lnTo>
                  <a:pt x="3334034" y="3253888"/>
                </a:lnTo>
                <a:lnTo>
                  <a:pt x="3334034" y="3109144"/>
                </a:lnTo>
                <a:cubicBezTo>
                  <a:pt x="3334034" y="3088466"/>
                  <a:pt x="3342919" y="3078127"/>
                  <a:pt x="3360689" y="3078127"/>
                </a:cubicBezTo>
                <a:close/>
                <a:moveTo>
                  <a:pt x="1320431" y="3065612"/>
                </a:moveTo>
                <a:lnTo>
                  <a:pt x="1345097" y="3298509"/>
                </a:lnTo>
                <a:lnTo>
                  <a:pt x="1297084" y="3298509"/>
                </a:lnTo>
                <a:close/>
                <a:moveTo>
                  <a:pt x="6767154" y="2984533"/>
                </a:moveTo>
                <a:lnTo>
                  <a:pt x="6767154" y="3616294"/>
                </a:lnTo>
                <a:lnTo>
                  <a:pt x="6922238" y="3616294"/>
                </a:lnTo>
                <a:lnTo>
                  <a:pt x="6922238" y="2984533"/>
                </a:lnTo>
                <a:close/>
                <a:moveTo>
                  <a:pt x="4947879" y="2984533"/>
                </a:moveTo>
                <a:lnTo>
                  <a:pt x="4947879" y="3616294"/>
                </a:lnTo>
                <a:lnTo>
                  <a:pt x="5102963" y="3616294"/>
                </a:lnTo>
                <a:lnTo>
                  <a:pt x="5102963" y="2984533"/>
                </a:lnTo>
                <a:close/>
                <a:moveTo>
                  <a:pt x="7877179" y="2980180"/>
                </a:moveTo>
                <a:cubicBezTo>
                  <a:pt x="7756740" y="2980180"/>
                  <a:pt x="7696521" y="3024619"/>
                  <a:pt x="7696521" y="3113497"/>
                </a:cubicBezTo>
                <a:lnTo>
                  <a:pt x="7696521" y="3198385"/>
                </a:lnTo>
                <a:cubicBezTo>
                  <a:pt x="7696521" y="3232122"/>
                  <a:pt x="7704864" y="3257425"/>
                  <a:pt x="7721552" y="3274294"/>
                </a:cubicBezTo>
                <a:cubicBezTo>
                  <a:pt x="7738239" y="3291163"/>
                  <a:pt x="7787031" y="3320819"/>
                  <a:pt x="7867929" y="3363263"/>
                </a:cubicBezTo>
                <a:cubicBezTo>
                  <a:pt x="7889332" y="3378862"/>
                  <a:pt x="7900034" y="3413325"/>
                  <a:pt x="7900034" y="3466652"/>
                </a:cubicBezTo>
                <a:cubicBezTo>
                  <a:pt x="7900034" y="3507645"/>
                  <a:pt x="7891327" y="3528141"/>
                  <a:pt x="7873915" y="3528141"/>
                </a:cubicBezTo>
                <a:cubicBezTo>
                  <a:pt x="7856502" y="3528141"/>
                  <a:pt x="7847795" y="3517440"/>
                  <a:pt x="7847795" y="3496036"/>
                </a:cubicBezTo>
                <a:lnTo>
                  <a:pt x="7847795" y="3362175"/>
                </a:lnTo>
                <a:lnTo>
                  <a:pt x="7692712" y="3362175"/>
                </a:lnTo>
                <a:lnTo>
                  <a:pt x="7692712" y="3497125"/>
                </a:lnTo>
                <a:cubicBezTo>
                  <a:pt x="7692712" y="3582375"/>
                  <a:pt x="7752659" y="3625000"/>
                  <a:pt x="7872554" y="3625000"/>
                </a:cubicBezTo>
                <a:cubicBezTo>
                  <a:pt x="7994988" y="3625000"/>
                  <a:pt x="8056205" y="3580561"/>
                  <a:pt x="8056205" y="3491683"/>
                </a:cubicBezTo>
                <a:lnTo>
                  <a:pt x="8056205" y="3397001"/>
                </a:lnTo>
                <a:cubicBezTo>
                  <a:pt x="8056205" y="3354557"/>
                  <a:pt x="8038248" y="3320456"/>
                  <a:pt x="8002334" y="3294700"/>
                </a:cubicBezTo>
                <a:cubicBezTo>
                  <a:pt x="7915996" y="3252256"/>
                  <a:pt x="7868564" y="3222328"/>
                  <a:pt x="7860039" y="3204915"/>
                </a:cubicBezTo>
                <a:cubicBezTo>
                  <a:pt x="7851514" y="3187502"/>
                  <a:pt x="7847251" y="3161745"/>
                  <a:pt x="7847251" y="3127645"/>
                </a:cubicBezTo>
                <a:cubicBezTo>
                  <a:pt x="7847251" y="3094633"/>
                  <a:pt x="7856864" y="3078127"/>
                  <a:pt x="7876091" y="3078127"/>
                </a:cubicBezTo>
                <a:cubicBezTo>
                  <a:pt x="7895318" y="3078127"/>
                  <a:pt x="7904931" y="3104428"/>
                  <a:pt x="7904931" y="3157029"/>
                </a:cubicBezTo>
                <a:lnTo>
                  <a:pt x="7901666" y="3232666"/>
                </a:lnTo>
                <a:lnTo>
                  <a:pt x="8052941" y="3232666"/>
                </a:lnTo>
                <a:lnTo>
                  <a:pt x="8052941" y="3108055"/>
                </a:lnTo>
                <a:cubicBezTo>
                  <a:pt x="8052941" y="3022805"/>
                  <a:pt x="7994353" y="2980180"/>
                  <a:pt x="7877179" y="2980180"/>
                </a:cubicBezTo>
                <a:close/>
                <a:moveTo>
                  <a:pt x="7474409" y="2980180"/>
                </a:moveTo>
                <a:cubicBezTo>
                  <a:pt x="7353970" y="2980180"/>
                  <a:pt x="7293750" y="3024619"/>
                  <a:pt x="7293750" y="3113497"/>
                </a:cubicBezTo>
                <a:lnTo>
                  <a:pt x="7293750" y="3491683"/>
                </a:lnTo>
                <a:cubicBezTo>
                  <a:pt x="7293750" y="3580561"/>
                  <a:pt x="7353970" y="3625000"/>
                  <a:pt x="7474409" y="3625000"/>
                </a:cubicBezTo>
                <a:cubicBezTo>
                  <a:pt x="7595936" y="3625000"/>
                  <a:pt x="7656700" y="3582375"/>
                  <a:pt x="7656700" y="3497125"/>
                </a:cubicBezTo>
                <a:lnTo>
                  <a:pt x="7656700" y="3368705"/>
                </a:lnTo>
                <a:lnTo>
                  <a:pt x="7501616" y="3368705"/>
                </a:lnTo>
                <a:lnTo>
                  <a:pt x="7501616" y="3496036"/>
                </a:lnTo>
                <a:cubicBezTo>
                  <a:pt x="7501616" y="3517440"/>
                  <a:pt x="7492908" y="3528141"/>
                  <a:pt x="7475489" y="3528141"/>
                </a:cubicBezTo>
                <a:cubicBezTo>
                  <a:pt x="7457718" y="3528141"/>
                  <a:pt x="7448833" y="3517440"/>
                  <a:pt x="7448833" y="3496036"/>
                </a:cubicBezTo>
                <a:lnTo>
                  <a:pt x="7448833" y="3348571"/>
                </a:lnTo>
                <a:lnTo>
                  <a:pt x="7656700" y="3348571"/>
                </a:lnTo>
                <a:lnTo>
                  <a:pt x="7656700" y="3108055"/>
                </a:lnTo>
                <a:cubicBezTo>
                  <a:pt x="7656700" y="3022805"/>
                  <a:pt x="7595936" y="2980180"/>
                  <a:pt x="7474409" y="2980180"/>
                </a:cubicBezTo>
                <a:close/>
                <a:moveTo>
                  <a:pt x="5733781" y="2980180"/>
                </a:moveTo>
                <a:cubicBezTo>
                  <a:pt x="5610439" y="2980180"/>
                  <a:pt x="5548769" y="3022805"/>
                  <a:pt x="5548769" y="3108055"/>
                </a:cubicBezTo>
                <a:lnTo>
                  <a:pt x="5548769" y="3234299"/>
                </a:lnTo>
                <a:lnTo>
                  <a:pt x="5698411" y="3234299"/>
                </a:lnTo>
                <a:cubicBezTo>
                  <a:pt x="5698411" y="3225230"/>
                  <a:pt x="5697685" y="3211807"/>
                  <a:pt x="5696234" y="3194032"/>
                </a:cubicBezTo>
                <a:cubicBezTo>
                  <a:pt x="5695146" y="3176256"/>
                  <a:pt x="5694602" y="3162833"/>
                  <a:pt x="5694602" y="3153764"/>
                </a:cubicBezTo>
                <a:cubicBezTo>
                  <a:pt x="5694602" y="3103339"/>
                  <a:pt x="5704759" y="3078127"/>
                  <a:pt x="5725074" y="3078127"/>
                </a:cubicBezTo>
                <a:cubicBezTo>
                  <a:pt x="5742849" y="3078127"/>
                  <a:pt x="5751738" y="3088466"/>
                  <a:pt x="5751738" y="3109144"/>
                </a:cubicBezTo>
                <a:lnTo>
                  <a:pt x="5751738" y="3202738"/>
                </a:lnTo>
                <a:cubicBezTo>
                  <a:pt x="5751738" y="3213621"/>
                  <a:pt x="5733781" y="3228132"/>
                  <a:pt x="5697867" y="3246270"/>
                </a:cubicBezTo>
                <a:cubicBezTo>
                  <a:pt x="5635833" y="3277831"/>
                  <a:pt x="5594568" y="3304132"/>
                  <a:pt x="5574072" y="3325172"/>
                </a:cubicBezTo>
                <a:cubicBezTo>
                  <a:pt x="5553575" y="3346213"/>
                  <a:pt x="5543327" y="3370881"/>
                  <a:pt x="5543327" y="3399177"/>
                </a:cubicBezTo>
                <a:lnTo>
                  <a:pt x="5543327" y="3525965"/>
                </a:lnTo>
                <a:cubicBezTo>
                  <a:pt x="5543327" y="3591989"/>
                  <a:pt x="5585589" y="3625000"/>
                  <a:pt x="5670115" y="3625000"/>
                </a:cubicBezTo>
                <a:cubicBezTo>
                  <a:pt x="5724892" y="3625000"/>
                  <a:pt x="5758086" y="3613936"/>
                  <a:pt x="5769695" y="3591807"/>
                </a:cubicBezTo>
                <a:lnTo>
                  <a:pt x="5769695" y="3616294"/>
                </a:lnTo>
                <a:lnTo>
                  <a:pt x="5906821" y="3616294"/>
                </a:lnTo>
                <a:lnTo>
                  <a:pt x="5906821" y="3113497"/>
                </a:lnTo>
                <a:cubicBezTo>
                  <a:pt x="5906821" y="3024619"/>
                  <a:pt x="5849141" y="2980180"/>
                  <a:pt x="5733781" y="2980180"/>
                </a:cubicBezTo>
                <a:close/>
                <a:moveTo>
                  <a:pt x="5324479" y="2980180"/>
                </a:moveTo>
                <a:cubicBezTo>
                  <a:pt x="5201864" y="2980180"/>
                  <a:pt x="5140556" y="3024619"/>
                  <a:pt x="5140556" y="3113497"/>
                </a:cubicBezTo>
                <a:lnTo>
                  <a:pt x="5140556" y="3491683"/>
                </a:lnTo>
                <a:cubicBezTo>
                  <a:pt x="5140556" y="3580561"/>
                  <a:pt x="5201864" y="3625000"/>
                  <a:pt x="5324479" y="3625000"/>
                </a:cubicBezTo>
                <a:cubicBezTo>
                  <a:pt x="5443830" y="3625000"/>
                  <a:pt x="5503506" y="3582375"/>
                  <a:pt x="5503506" y="3497125"/>
                </a:cubicBezTo>
                <a:lnTo>
                  <a:pt x="5503506" y="3343129"/>
                </a:lnTo>
                <a:lnTo>
                  <a:pt x="5348422" y="3343129"/>
                </a:lnTo>
                <a:lnTo>
                  <a:pt x="5348422" y="3496036"/>
                </a:lnTo>
                <a:cubicBezTo>
                  <a:pt x="5348422" y="3517440"/>
                  <a:pt x="5339713" y="3528141"/>
                  <a:pt x="5322295" y="3528141"/>
                </a:cubicBezTo>
                <a:cubicBezTo>
                  <a:pt x="5304525" y="3528141"/>
                  <a:pt x="5295639" y="3517440"/>
                  <a:pt x="5295639" y="3496036"/>
                </a:cubicBezTo>
                <a:lnTo>
                  <a:pt x="5295639" y="3109144"/>
                </a:lnTo>
                <a:cubicBezTo>
                  <a:pt x="5295639" y="3088466"/>
                  <a:pt x="5304525" y="3078127"/>
                  <a:pt x="5322295" y="3078127"/>
                </a:cubicBezTo>
                <a:cubicBezTo>
                  <a:pt x="5339713" y="3078127"/>
                  <a:pt x="5348422" y="3088466"/>
                  <a:pt x="5348422" y="3109144"/>
                </a:cubicBezTo>
                <a:lnTo>
                  <a:pt x="5348422" y="3264227"/>
                </a:lnTo>
                <a:lnTo>
                  <a:pt x="5503506" y="3264227"/>
                </a:lnTo>
                <a:lnTo>
                  <a:pt x="5503506" y="3108055"/>
                </a:lnTo>
                <a:cubicBezTo>
                  <a:pt x="5503506" y="3022805"/>
                  <a:pt x="5443830" y="2980180"/>
                  <a:pt x="5324479" y="2980180"/>
                </a:cubicBezTo>
                <a:close/>
                <a:moveTo>
                  <a:pt x="4673308" y="2980180"/>
                </a:moveTo>
                <a:cubicBezTo>
                  <a:pt x="4590744" y="2980180"/>
                  <a:pt x="4549462" y="3014643"/>
                  <a:pt x="4549462" y="3083569"/>
                </a:cubicBezTo>
                <a:lnTo>
                  <a:pt x="4549462" y="3537392"/>
                </a:lnTo>
                <a:cubicBezTo>
                  <a:pt x="4549462" y="3563511"/>
                  <a:pt x="4560647" y="3584642"/>
                  <a:pt x="4583017" y="3600786"/>
                </a:cubicBezTo>
                <a:cubicBezTo>
                  <a:pt x="4605386" y="3616929"/>
                  <a:pt x="4631847" y="3625000"/>
                  <a:pt x="4662399" y="3625000"/>
                </a:cubicBezTo>
                <a:cubicBezTo>
                  <a:pt x="4706045" y="3625000"/>
                  <a:pt x="4738050" y="3617201"/>
                  <a:pt x="4758416" y="3601602"/>
                </a:cubicBezTo>
                <a:cubicBezTo>
                  <a:pt x="4758416" y="3639693"/>
                  <a:pt x="4740051" y="3658738"/>
                  <a:pt x="4703321" y="3658738"/>
                </a:cubicBezTo>
                <a:lnTo>
                  <a:pt x="4577298" y="3658738"/>
                </a:lnTo>
                <a:lnTo>
                  <a:pt x="4577298" y="3750156"/>
                </a:lnTo>
                <a:lnTo>
                  <a:pt x="4738308" y="3750156"/>
                </a:lnTo>
                <a:cubicBezTo>
                  <a:pt x="4822720" y="3750156"/>
                  <a:pt x="4873022" y="3736642"/>
                  <a:pt x="4889213" y="3709616"/>
                </a:cubicBezTo>
                <a:cubicBezTo>
                  <a:pt x="4905404" y="3682590"/>
                  <a:pt x="4913500" y="3648580"/>
                  <a:pt x="4913500" y="3607588"/>
                </a:cubicBezTo>
                <a:lnTo>
                  <a:pt x="4913500" y="2984533"/>
                </a:lnTo>
                <a:lnTo>
                  <a:pt x="4779706" y="2984533"/>
                </a:lnTo>
                <a:lnTo>
                  <a:pt x="4759505" y="3007931"/>
                </a:lnTo>
                <a:cubicBezTo>
                  <a:pt x="4723863" y="2989430"/>
                  <a:pt x="4695130" y="2980180"/>
                  <a:pt x="4673308" y="2980180"/>
                </a:cubicBezTo>
                <a:close/>
                <a:moveTo>
                  <a:pt x="4341228" y="2980180"/>
                </a:moveTo>
                <a:cubicBezTo>
                  <a:pt x="4218250" y="2980180"/>
                  <a:pt x="4156761" y="3024619"/>
                  <a:pt x="4156761" y="3113497"/>
                </a:cubicBezTo>
                <a:lnTo>
                  <a:pt x="4156761" y="3491683"/>
                </a:lnTo>
                <a:cubicBezTo>
                  <a:pt x="4156761" y="3580561"/>
                  <a:pt x="4218250" y="3625000"/>
                  <a:pt x="4341228" y="3625000"/>
                </a:cubicBezTo>
                <a:cubicBezTo>
                  <a:pt x="4460942" y="3625000"/>
                  <a:pt x="4520798" y="3582375"/>
                  <a:pt x="4520798" y="3497125"/>
                </a:cubicBezTo>
                <a:lnTo>
                  <a:pt x="4520798" y="3108055"/>
                </a:lnTo>
                <a:cubicBezTo>
                  <a:pt x="4520798" y="3064160"/>
                  <a:pt x="4502751" y="3031874"/>
                  <a:pt x="4466655" y="3011196"/>
                </a:cubicBezTo>
                <a:cubicBezTo>
                  <a:pt x="4430560" y="2990518"/>
                  <a:pt x="4388751" y="2980180"/>
                  <a:pt x="4341228" y="2980180"/>
                </a:cubicBezTo>
                <a:close/>
                <a:moveTo>
                  <a:pt x="3760203" y="2980180"/>
                </a:moveTo>
                <a:cubicBezTo>
                  <a:pt x="3637225" y="2980180"/>
                  <a:pt x="3575735" y="3024619"/>
                  <a:pt x="3575735" y="3113497"/>
                </a:cubicBezTo>
                <a:lnTo>
                  <a:pt x="3575735" y="3491683"/>
                </a:lnTo>
                <a:cubicBezTo>
                  <a:pt x="3575735" y="3580561"/>
                  <a:pt x="3637225" y="3625000"/>
                  <a:pt x="3760203" y="3625000"/>
                </a:cubicBezTo>
                <a:cubicBezTo>
                  <a:pt x="3879917" y="3625000"/>
                  <a:pt x="3939774" y="3582375"/>
                  <a:pt x="3939774" y="3497125"/>
                </a:cubicBezTo>
                <a:lnTo>
                  <a:pt x="3939774" y="3108055"/>
                </a:lnTo>
                <a:cubicBezTo>
                  <a:pt x="3939774" y="3064160"/>
                  <a:pt x="3921726" y="3031874"/>
                  <a:pt x="3885631" y="3011196"/>
                </a:cubicBezTo>
                <a:cubicBezTo>
                  <a:pt x="3849535" y="2990518"/>
                  <a:pt x="3807726" y="2980180"/>
                  <a:pt x="3760203" y="2980180"/>
                </a:cubicBezTo>
                <a:close/>
                <a:moveTo>
                  <a:pt x="3359609" y="2980180"/>
                </a:moveTo>
                <a:cubicBezTo>
                  <a:pt x="3239170" y="2980180"/>
                  <a:pt x="3178950" y="3024619"/>
                  <a:pt x="3178950" y="3113497"/>
                </a:cubicBezTo>
                <a:lnTo>
                  <a:pt x="3178950" y="3491683"/>
                </a:lnTo>
                <a:cubicBezTo>
                  <a:pt x="3178950" y="3580561"/>
                  <a:pt x="3239170" y="3625000"/>
                  <a:pt x="3359609" y="3625000"/>
                </a:cubicBezTo>
                <a:cubicBezTo>
                  <a:pt x="3481136" y="3625000"/>
                  <a:pt x="3541900" y="3582375"/>
                  <a:pt x="3541900" y="3497125"/>
                </a:cubicBezTo>
                <a:lnTo>
                  <a:pt x="3541900" y="3368705"/>
                </a:lnTo>
                <a:lnTo>
                  <a:pt x="3386817" y="3368705"/>
                </a:lnTo>
                <a:lnTo>
                  <a:pt x="3386817" y="3496036"/>
                </a:lnTo>
                <a:cubicBezTo>
                  <a:pt x="3386817" y="3517440"/>
                  <a:pt x="3378107" y="3528141"/>
                  <a:pt x="3360689" y="3528141"/>
                </a:cubicBezTo>
                <a:cubicBezTo>
                  <a:pt x="3342919" y="3528141"/>
                  <a:pt x="3334034" y="3517440"/>
                  <a:pt x="3334034" y="3496036"/>
                </a:cubicBezTo>
                <a:lnTo>
                  <a:pt x="3334034" y="3348571"/>
                </a:lnTo>
                <a:lnTo>
                  <a:pt x="3541900" y="3348571"/>
                </a:lnTo>
                <a:lnTo>
                  <a:pt x="3541900" y="3108055"/>
                </a:lnTo>
                <a:cubicBezTo>
                  <a:pt x="3541900" y="3022805"/>
                  <a:pt x="3481136" y="2980180"/>
                  <a:pt x="3359609" y="2980180"/>
                </a:cubicBezTo>
                <a:close/>
                <a:moveTo>
                  <a:pt x="2971530" y="2980180"/>
                </a:moveTo>
                <a:cubicBezTo>
                  <a:pt x="2848189" y="2980180"/>
                  <a:pt x="2786519" y="3022805"/>
                  <a:pt x="2786519" y="3108055"/>
                </a:cubicBezTo>
                <a:lnTo>
                  <a:pt x="2786519" y="3234299"/>
                </a:lnTo>
                <a:lnTo>
                  <a:pt x="2936161" y="3234299"/>
                </a:lnTo>
                <a:cubicBezTo>
                  <a:pt x="2936161" y="3225230"/>
                  <a:pt x="2935435" y="3211807"/>
                  <a:pt x="2933984" y="3194032"/>
                </a:cubicBezTo>
                <a:cubicBezTo>
                  <a:pt x="2932896" y="3176256"/>
                  <a:pt x="2932352" y="3162833"/>
                  <a:pt x="2932352" y="3153764"/>
                </a:cubicBezTo>
                <a:cubicBezTo>
                  <a:pt x="2932352" y="3103339"/>
                  <a:pt x="2942509" y="3078127"/>
                  <a:pt x="2962824" y="3078127"/>
                </a:cubicBezTo>
                <a:cubicBezTo>
                  <a:pt x="2980600" y="3078127"/>
                  <a:pt x="2989488" y="3088466"/>
                  <a:pt x="2989488" y="3109144"/>
                </a:cubicBezTo>
                <a:lnTo>
                  <a:pt x="2989488" y="3202738"/>
                </a:lnTo>
                <a:cubicBezTo>
                  <a:pt x="2989488" y="3213621"/>
                  <a:pt x="2971530" y="3228132"/>
                  <a:pt x="2935616" y="3246270"/>
                </a:cubicBezTo>
                <a:cubicBezTo>
                  <a:pt x="2873583" y="3277831"/>
                  <a:pt x="2832318" y="3304132"/>
                  <a:pt x="2811821" y="3325172"/>
                </a:cubicBezTo>
                <a:cubicBezTo>
                  <a:pt x="2791325" y="3346213"/>
                  <a:pt x="2781077" y="3370881"/>
                  <a:pt x="2781077" y="3399177"/>
                </a:cubicBezTo>
                <a:lnTo>
                  <a:pt x="2781077" y="3525965"/>
                </a:lnTo>
                <a:cubicBezTo>
                  <a:pt x="2781077" y="3591989"/>
                  <a:pt x="2823339" y="3625000"/>
                  <a:pt x="2907865" y="3625000"/>
                </a:cubicBezTo>
                <a:cubicBezTo>
                  <a:pt x="2962643" y="3625000"/>
                  <a:pt x="2995836" y="3613936"/>
                  <a:pt x="3007445" y="3591807"/>
                </a:cubicBezTo>
                <a:lnTo>
                  <a:pt x="3007445" y="3616294"/>
                </a:lnTo>
                <a:lnTo>
                  <a:pt x="3144571" y="3616294"/>
                </a:lnTo>
                <a:lnTo>
                  <a:pt x="3144571" y="3113497"/>
                </a:lnTo>
                <a:cubicBezTo>
                  <a:pt x="3144571" y="3024619"/>
                  <a:pt x="3086891" y="2980180"/>
                  <a:pt x="2971530" y="2980180"/>
                </a:cubicBezTo>
                <a:close/>
                <a:moveTo>
                  <a:pt x="2162180" y="2980180"/>
                </a:moveTo>
                <a:cubicBezTo>
                  <a:pt x="2039564" y="2980180"/>
                  <a:pt x="1978256" y="3024619"/>
                  <a:pt x="1978256" y="3113497"/>
                </a:cubicBezTo>
                <a:lnTo>
                  <a:pt x="1978256" y="3491683"/>
                </a:lnTo>
                <a:cubicBezTo>
                  <a:pt x="1978256" y="3580561"/>
                  <a:pt x="2039564" y="3625000"/>
                  <a:pt x="2162180" y="3625000"/>
                </a:cubicBezTo>
                <a:cubicBezTo>
                  <a:pt x="2281531" y="3625000"/>
                  <a:pt x="2341206" y="3582375"/>
                  <a:pt x="2341206" y="3497125"/>
                </a:cubicBezTo>
                <a:lnTo>
                  <a:pt x="2341206" y="3343129"/>
                </a:lnTo>
                <a:lnTo>
                  <a:pt x="2186123" y="3343129"/>
                </a:lnTo>
                <a:lnTo>
                  <a:pt x="2186123" y="3496036"/>
                </a:lnTo>
                <a:cubicBezTo>
                  <a:pt x="2186123" y="3517440"/>
                  <a:pt x="2177413" y="3528141"/>
                  <a:pt x="2159995" y="3528141"/>
                </a:cubicBezTo>
                <a:cubicBezTo>
                  <a:pt x="2142224" y="3528141"/>
                  <a:pt x="2133340" y="3517440"/>
                  <a:pt x="2133340" y="3496036"/>
                </a:cubicBezTo>
                <a:lnTo>
                  <a:pt x="2133340" y="3109144"/>
                </a:lnTo>
                <a:cubicBezTo>
                  <a:pt x="2133340" y="3088466"/>
                  <a:pt x="2142224" y="3078127"/>
                  <a:pt x="2159995" y="3078127"/>
                </a:cubicBezTo>
                <a:cubicBezTo>
                  <a:pt x="2177413" y="3078127"/>
                  <a:pt x="2186123" y="3088466"/>
                  <a:pt x="2186123" y="3109144"/>
                </a:cubicBezTo>
                <a:lnTo>
                  <a:pt x="2186123" y="3264227"/>
                </a:lnTo>
                <a:lnTo>
                  <a:pt x="2341206" y="3264227"/>
                </a:lnTo>
                <a:lnTo>
                  <a:pt x="2341206" y="3108055"/>
                </a:lnTo>
                <a:cubicBezTo>
                  <a:pt x="2341206" y="3022805"/>
                  <a:pt x="2281531" y="2980180"/>
                  <a:pt x="2162180" y="2980180"/>
                </a:cubicBezTo>
                <a:close/>
                <a:moveTo>
                  <a:pt x="1833414" y="2980180"/>
                </a:moveTo>
                <a:cubicBezTo>
                  <a:pt x="1790244" y="2980180"/>
                  <a:pt x="1758321" y="2988705"/>
                  <a:pt x="1737643" y="3005755"/>
                </a:cubicBezTo>
                <a:lnTo>
                  <a:pt x="1737643" y="2984533"/>
                </a:lnTo>
                <a:lnTo>
                  <a:pt x="1582559" y="2984533"/>
                </a:lnTo>
                <a:lnTo>
                  <a:pt x="1582559" y="3616294"/>
                </a:lnTo>
                <a:lnTo>
                  <a:pt x="1737643" y="3616294"/>
                </a:lnTo>
                <a:lnTo>
                  <a:pt x="1737643" y="3108055"/>
                </a:lnTo>
                <a:cubicBezTo>
                  <a:pt x="1737643" y="3089554"/>
                  <a:pt x="1746531" y="3080304"/>
                  <a:pt x="1764306" y="3080304"/>
                </a:cubicBezTo>
                <a:cubicBezTo>
                  <a:pt x="1782082" y="3080304"/>
                  <a:pt x="1790970" y="3089917"/>
                  <a:pt x="1790970" y="3109144"/>
                </a:cubicBezTo>
                <a:lnTo>
                  <a:pt x="1790970" y="3246270"/>
                </a:lnTo>
                <a:lnTo>
                  <a:pt x="1946054" y="3246270"/>
                </a:lnTo>
                <a:lnTo>
                  <a:pt x="1946054" y="3069965"/>
                </a:lnTo>
                <a:cubicBezTo>
                  <a:pt x="1946054" y="3043120"/>
                  <a:pt x="1934989" y="3021444"/>
                  <a:pt x="1912860" y="3004939"/>
                </a:cubicBezTo>
                <a:cubicBezTo>
                  <a:pt x="1890731" y="2988433"/>
                  <a:pt x="1864249" y="2980180"/>
                  <a:pt x="1833414" y="2980180"/>
                </a:cubicBezTo>
                <a:close/>
                <a:moveTo>
                  <a:pt x="7022953" y="2857201"/>
                </a:moveTo>
                <a:lnTo>
                  <a:pt x="7022953" y="2984533"/>
                </a:lnTo>
                <a:lnTo>
                  <a:pt x="6953845" y="2984533"/>
                </a:lnTo>
                <a:lnTo>
                  <a:pt x="6953845" y="3078127"/>
                </a:lnTo>
                <a:lnTo>
                  <a:pt x="7022953" y="3078127"/>
                </a:lnTo>
                <a:lnTo>
                  <a:pt x="7022953" y="3463387"/>
                </a:lnTo>
                <a:cubicBezTo>
                  <a:pt x="7022953" y="3523244"/>
                  <a:pt x="7029845" y="3563693"/>
                  <a:pt x="7043630" y="3584733"/>
                </a:cubicBezTo>
                <a:cubicBezTo>
                  <a:pt x="7057416" y="3605774"/>
                  <a:pt x="7099315" y="3616294"/>
                  <a:pt x="7169330" y="3616294"/>
                </a:cubicBezTo>
                <a:lnTo>
                  <a:pt x="7267277" y="3616294"/>
                </a:lnTo>
                <a:lnTo>
                  <a:pt x="7267277" y="3509096"/>
                </a:lnTo>
                <a:cubicBezTo>
                  <a:pt x="7229912" y="3509096"/>
                  <a:pt x="7205697" y="3505922"/>
                  <a:pt x="7194633" y="3499573"/>
                </a:cubicBezTo>
                <a:cubicBezTo>
                  <a:pt x="7183568" y="3493225"/>
                  <a:pt x="7178036" y="3480800"/>
                  <a:pt x="7178036" y="3462299"/>
                </a:cubicBezTo>
                <a:lnTo>
                  <a:pt x="7178036" y="3078127"/>
                </a:lnTo>
                <a:lnTo>
                  <a:pt x="7261836" y="3078127"/>
                </a:lnTo>
                <a:lnTo>
                  <a:pt x="7261836" y="2984533"/>
                </a:lnTo>
                <a:lnTo>
                  <a:pt x="7178036" y="2984533"/>
                </a:lnTo>
                <a:lnTo>
                  <a:pt x="7178036" y="2857201"/>
                </a:lnTo>
                <a:close/>
                <a:moveTo>
                  <a:pt x="6767154" y="2835979"/>
                </a:moveTo>
                <a:lnTo>
                  <a:pt x="6767154" y="2949707"/>
                </a:lnTo>
                <a:lnTo>
                  <a:pt x="6922238" y="2949707"/>
                </a:lnTo>
                <a:lnTo>
                  <a:pt x="6922238" y="2835979"/>
                </a:lnTo>
                <a:close/>
                <a:moveTo>
                  <a:pt x="5942288" y="2835979"/>
                </a:moveTo>
                <a:lnTo>
                  <a:pt x="5942288" y="3616294"/>
                </a:lnTo>
                <a:lnTo>
                  <a:pt x="6097372" y="3616294"/>
                </a:lnTo>
                <a:lnTo>
                  <a:pt x="6097372" y="2835979"/>
                </a:lnTo>
                <a:close/>
                <a:moveTo>
                  <a:pt x="4947879" y="2835979"/>
                </a:moveTo>
                <a:lnTo>
                  <a:pt x="4947879" y="2949707"/>
                </a:lnTo>
                <a:lnTo>
                  <a:pt x="5102963" y="2949707"/>
                </a:lnTo>
                <a:lnTo>
                  <a:pt x="5102963" y="2835979"/>
                </a:lnTo>
                <a:close/>
                <a:moveTo>
                  <a:pt x="3970614" y="2835979"/>
                </a:moveTo>
                <a:lnTo>
                  <a:pt x="3970614" y="3616294"/>
                </a:lnTo>
                <a:lnTo>
                  <a:pt x="4125698" y="3616294"/>
                </a:lnTo>
                <a:lnTo>
                  <a:pt x="4125698" y="2835979"/>
                </a:lnTo>
                <a:close/>
                <a:moveTo>
                  <a:pt x="2379394" y="2835979"/>
                </a:moveTo>
                <a:lnTo>
                  <a:pt x="2379394" y="3616294"/>
                </a:lnTo>
                <a:lnTo>
                  <a:pt x="2534478" y="3616294"/>
                </a:lnTo>
                <a:lnTo>
                  <a:pt x="2534478" y="3105879"/>
                </a:lnTo>
                <a:cubicBezTo>
                  <a:pt x="2534478" y="3087378"/>
                  <a:pt x="2543363" y="3078127"/>
                  <a:pt x="2561133" y="3078127"/>
                </a:cubicBezTo>
                <a:cubicBezTo>
                  <a:pt x="2578552" y="3078127"/>
                  <a:pt x="2587261" y="3087740"/>
                  <a:pt x="2587261" y="3106967"/>
                </a:cubicBezTo>
                <a:lnTo>
                  <a:pt x="2587261" y="3616294"/>
                </a:lnTo>
                <a:lnTo>
                  <a:pt x="2742344" y="3616294"/>
                </a:lnTo>
                <a:lnTo>
                  <a:pt x="2742344" y="3067788"/>
                </a:lnTo>
                <a:cubicBezTo>
                  <a:pt x="2742344" y="3041306"/>
                  <a:pt x="2731308" y="3020084"/>
                  <a:pt x="2709236" y="3004122"/>
                </a:cubicBezTo>
                <a:cubicBezTo>
                  <a:pt x="2687164" y="2988160"/>
                  <a:pt x="2660931" y="2980180"/>
                  <a:pt x="2630538" y="2980180"/>
                </a:cubicBezTo>
                <a:cubicBezTo>
                  <a:pt x="2584948" y="2980180"/>
                  <a:pt x="2552928" y="2987979"/>
                  <a:pt x="2534478" y="3003578"/>
                </a:cubicBezTo>
                <a:lnTo>
                  <a:pt x="2534478" y="2835979"/>
                </a:lnTo>
                <a:close/>
                <a:moveTo>
                  <a:pt x="1211915" y="2835979"/>
                </a:moveTo>
                <a:lnTo>
                  <a:pt x="1083725" y="3616294"/>
                </a:lnTo>
                <a:lnTo>
                  <a:pt x="1253568" y="3616294"/>
                </a:lnTo>
                <a:lnTo>
                  <a:pt x="1282842" y="3406795"/>
                </a:lnTo>
                <a:lnTo>
                  <a:pt x="1358905" y="3406795"/>
                </a:lnTo>
                <a:lnTo>
                  <a:pt x="1387838" y="3616294"/>
                </a:lnTo>
                <a:lnTo>
                  <a:pt x="1557682" y="3616294"/>
                </a:lnTo>
                <a:lnTo>
                  <a:pt x="1429253" y="2835979"/>
                </a:lnTo>
                <a:close/>
                <a:moveTo>
                  <a:pt x="6540699" y="2828905"/>
                </a:moveTo>
                <a:cubicBezTo>
                  <a:pt x="6408459" y="2828905"/>
                  <a:pt x="6342338" y="2879511"/>
                  <a:pt x="6342338" y="2980724"/>
                </a:cubicBezTo>
                <a:lnTo>
                  <a:pt x="6342338" y="3068332"/>
                </a:lnTo>
                <a:cubicBezTo>
                  <a:pt x="6342338" y="3097354"/>
                  <a:pt x="6351225" y="3124017"/>
                  <a:pt x="6369002" y="3148323"/>
                </a:cubicBezTo>
                <a:cubicBezTo>
                  <a:pt x="6386777" y="3172628"/>
                  <a:pt x="6432123" y="3220151"/>
                  <a:pt x="6505040" y="3290891"/>
                </a:cubicBezTo>
                <a:cubicBezTo>
                  <a:pt x="6542768" y="3328981"/>
                  <a:pt x="6561632" y="3362175"/>
                  <a:pt x="6561632" y="3390471"/>
                </a:cubicBezTo>
                <a:lnTo>
                  <a:pt x="6561632" y="3482977"/>
                </a:lnTo>
                <a:cubicBezTo>
                  <a:pt x="6561632" y="3500752"/>
                  <a:pt x="6551205" y="3509640"/>
                  <a:pt x="6530351" y="3509640"/>
                </a:cubicBezTo>
                <a:cubicBezTo>
                  <a:pt x="6508761" y="3509640"/>
                  <a:pt x="6497966" y="3500752"/>
                  <a:pt x="6497966" y="3482977"/>
                </a:cubicBezTo>
                <a:lnTo>
                  <a:pt x="6497966" y="3303950"/>
                </a:lnTo>
                <a:lnTo>
                  <a:pt x="6342338" y="3303950"/>
                </a:lnTo>
                <a:lnTo>
                  <a:pt x="6342338" y="3481888"/>
                </a:lnTo>
                <a:cubicBezTo>
                  <a:pt x="6342338" y="3576208"/>
                  <a:pt x="6406273" y="3623368"/>
                  <a:pt x="6534143" y="3623368"/>
                </a:cubicBezTo>
                <a:cubicBezTo>
                  <a:pt x="6666742" y="3623368"/>
                  <a:pt x="6733040" y="3571492"/>
                  <a:pt x="6733040" y="3467740"/>
                </a:cubicBezTo>
                <a:lnTo>
                  <a:pt x="6733040" y="3368160"/>
                </a:lnTo>
                <a:cubicBezTo>
                  <a:pt x="6733040" y="3333697"/>
                  <a:pt x="6723313" y="3302862"/>
                  <a:pt x="6703860" y="3275654"/>
                </a:cubicBezTo>
                <a:cubicBezTo>
                  <a:pt x="6684406" y="3248447"/>
                  <a:pt x="6638859" y="3200561"/>
                  <a:pt x="6567218" y="3131998"/>
                </a:cubicBezTo>
                <a:cubicBezTo>
                  <a:pt x="6528674" y="3093545"/>
                  <a:pt x="6509401" y="3059807"/>
                  <a:pt x="6509401" y="3030786"/>
                </a:cubicBezTo>
                <a:lnTo>
                  <a:pt x="6506128" y="2980180"/>
                </a:lnTo>
                <a:cubicBezTo>
                  <a:pt x="6506128" y="2950070"/>
                  <a:pt x="6516300" y="2935015"/>
                  <a:pt x="6536643" y="2935015"/>
                </a:cubicBezTo>
                <a:cubicBezTo>
                  <a:pt x="6554028" y="2935015"/>
                  <a:pt x="6562720" y="2942814"/>
                  <a:pt x="6562720" y="2958413"/>
                </a:cubicBezTo>
                <a:lnTo>
                  <a:pt x="6562720" y="3102070"/>
                </a:lnTo>
                <a:lnTo>
                  <a:pt x="6718348" y="3102070"/>
                </a:lnTo>
                <a:lnTo>
                  <a:pt x="6718348" y="2967120"/>
                </a:lnTo>
                <a:cubicBezTo>
                  <a:pt x="6718348" y="2874977"/>
                  <a:pt x="6659131" y="2828905"/>
                  <a:pt x="6540699" y="2828905"/>
                </a:cubicBezTo>
                <a:close/>
                <a:moveTo>
                  <a:pt x="5827937" y="2002011"/>
                </a:moveTo>
                <a:lnTo>
                  <a:pt x="5827937" y="2164713"/>
                </a:lnTo>
                <a:cubicBezTo>
                  <a:pt x="5827937" y="2183940"/>
                  <a:pt x="5819412" y="2193553"/>
                  <a:pt x="5802362" y="2193553"/>
                </a:cubicBezTo>
                <a:cubicBezTo>
                  <a:pt x="5783861" y="2193553"/>
                  <a:pt x="5774610" y="2183940"/>
                  <a:pt x="5774610" y="2164713"/>
                </a:cubicBezTo>
                <a:lnTo>
                  <a:pt x="5774610" y="2049897"/>
                </a:lnTo>
                <a:cubicBezTo>
                  <a:pt x="5774610" y="2026680"/>
                  <a:pt x="5792386" y="2010718"/>
                  <a:pt x="5827937" y="2002011"/>
                </a:cubicBezTo>
                <a:close/>
                <a:moveTo>
                  <a:pt x="3551463" y="2002011"/>
                </a:moveTo>
                <a:lnTo>
                  <a:pt x="3551463" y="2164713"/>
                </a:lnTo>
                <a:cubicBezTo>
                  <a:pt x="3551463" y="2183940"/>
                  <a:pt x="3542937" y="2193553"/>
                  <a:pt x="3525887" y="2193553"/>
                </a:cubicBezTo>
                <a:cubicBezTo>
                  <a:pt x="3507387" y="2193553"/>
                  <a:pt x="3498136" y="2183940"/>
                  <a:pt x="3498136" y="2164713"/>
                </a:cubicBezTo>
                <a:lnTo>
                  <a:pt x="3498136" y="2049897"/>
                </a:lnTo>
                <a:cubicBezTo>
                  <a:pt x="3498136" y="2026680"/>
                  <a:pt x="3515911" y="2010718"/>
                  <a:pt x="3551463" y="2002011"/>
                </a:cubicBezTo>
                <a:close/>
                <a:moveTo>
                  <a:pt x="1560738" y="2002011"/>
                </a:moveTo>
                <a:lnTo>
                  <a:pt x="1560738" y="2164713"/>
                </a:lnTo>
                <a:cubicBezTo>
                  <a:pt x="1560738" y="2183940"/>
                  <a:pt x="1552212" y="2193553"/>
                  <a:pt x="1535162" y="2193553"/>
                </a:cubicBezTo>
                <a:cubicBezTo>
                  <a:pt x="1516661" y="2193553"/>
                  <a:pt x="1507411" y="2183940"/>
                  <a:pt x="1507411" y="2164713"/>
                </a:cubicBezTo>
                <a:lnTo>
                  <a:pt x="1507411" y="2049897"/>
                </a:lnTo>
                <a:cubicBezTo>
                  <a:pt x="1507411" y="2026680"/>
                  <a:pt x="1525186" y="2010718"/>
                  <a:pt x="1560738" y="2002011"/>
                </a:cubicBezTo>
                <a:close/>
                <a:moveTo>
                  <a:pt x="8034751" y="1744627"/>
                </a:moveTo>
                <a:cubicBezTo>
                  <a:pt x="8052527" y="1744627"/>
                  <a:pt x="8061414" y="1754966"/>
                  <a:pt x="8061414" y="1775644"/>
                </a:cubicBezTo>
                <a:lnTo>
                  <a:pt x="8061414" y="2162536"/>
                </a:lnTo>
                <a:cubicBezTo>
                  <a:pt x="8061414" y="2183940"/>
                  <a:pt x="8052527" y="2194641"/>
                  <a:pt x="8034751" y="2194641"/>
                </a:cubicBezTo>
                <a:cubicBezTo>
                  <a:pt x="8016613" y="2194641"/>
                  <a:pt x="8007543" y="2183940"/>
                  <a:pt x="8007543" y="2162536"/>
                </a:cubicBezTo>
                <a:lnTo>
                  <a:pt x="8007543" y="1775644"/>
                </a:lnTo>
                <a:cubicBezTo>
                  <a:pt x="8007543" y="1754966"/>
                  <a:pt x="8016613" y="1744627"/>
                  <a:pt x="8034751" y="1744627"/>
                </a:cubicBezTo>
                <a:close/>
                <a:moveTo>
                  <a:pt x="6720301" y="1744627"/>
                </a:moveTo>
                <a:cubicBezTo>
                  <a:pt x="6738077" y="1744627"/>
                  <a:pt x="6746965" y="1754966"/>
                  <a:pt x="6746965" y="1775644"/>
                </a:cubicBezTo>
                <a:lnTo>
                  <a:pt x="6746965" y="2162536"/>
                </a:lnTo>
                <a:cubicBezTo>
                  <a:pt x="6746965" y="2183940"/>
                  <a:pt x="6738077" y="2194641"/>
                  <a:pt x="6720301" y="2194641"/>
                </a:cubicBezTo>
                <a:cubicBezTo>
                  <a:pt x="6702163" y="2194641"/>
                  <a:pt x="6693094" y="2183940"/>
                  <a:pt x="6693094" y="2162536"/>
                </a:cubicBezTo>
                <a:lnTo>
                  <a:pt x="6693094" y="1775644"/>
                </a:lnTo>
                <a:cubicBezTo>
                  <a:pt x="6693094" y="1754966"/>
                  <a:pt x="6702163" y="1744627"/>
                  <a:pt x="6720301" y="1744627"/>
                </a:cubicBezTo>
                <a:close/>
                <a:moveTo>
                  <a:pt x="2331989" y="1744627"/>
                </a:moveTo>
                <a:cubicBezTo>
                  <a:pt x="2349408" y="1744627"/>
                  <a:pt x="2358116" y="1754966"/>
                  <a:pt x="2358116" y="1775644"/>
                </a:cubicBezTo>
                <a:lnTo>
                  <a:pt x="2358116" y="1920388"/>
                </a:lnTo>
                <a:lnTo>
                  <a:pt x="2305334" y="1920388"/>
                </a:lnTo>
                <a:lnTo>
                  <a:pt x="2305334" y="1775644"/>
                </a:lnTo>
                <a:cubicBezTo>
                  <a:pt x="2305334" y="1754966"/>
                  <a:pt x="2314219" y="1744627"/>
                  <a:pt x="2331989" y="1744627"/>
                </a:cubicBezTo>
                <a:close/>
                <a:moveTo>
                  <a:pt x="1931403" y="1744627"/>
                </a:moveTo>
                <a:cubicBezTo>
                  <a:pt x="1949179" y="1744627"/>
                  <a:pt x="1958067" y="1754240"/>
                  <a:pt x="1958067" y="1773467"/>
                </a:cubicBezTo>
                <a:lnTo>
                  <a:pt x="1958067" y="2170155"/>
                </a:lnTo>
                <a:cubicBezTo>
                  <a:pt x="1958067" y="2188656"/>
                  <a:pt x="1949179" y="2197906"/>
                  <a:pt x="1931403" y="2197906"/>
                </a:cubicBezTo>
                <a:cubicBezTo>
                  <a:pt x="1913265" y="2197906"/>
                  <a:pt x="1904196" y="2188293"/>
                  <a:pt x="1904196" y="2169066"/>
                </a:cubicBezTo>
                <a:lnTo>
                  <a:pt x="1904196" y="1773467"/>
                </a:lnTo>
                <a:cubicBezTo>
                  <a:pt x="1904196" y="1754240"/>
                  <a:pt x="1913265" y="1744627"/>
                  <a:pt x="1931403" y="1744627"/>
                </a:cubicBezTo>
                <a:close/>
                <a:moveTo>
                  <a:pt x="6348054" y="1651033"/>
                </a:moveTo>
                <a:lnTo>
                  <a:pt x="6348054" y="2282794"/>
                </a:lnTo>
                <a:lnTo>
                  <a:pt x="6503138" y="2282794"/>
                </a:lnTo>
                <a:lnTo>
                  <a:pt x="6503138" y="1651033"/>
                </a:lnTo>
                <a:close/>
                <a:moveTo>
                  <a:pt x="5024080" y="1651033"/>
                </a:moveTo>
                <a:lnTo>
                  <a:pt x="5024080" y="2282794"/>
                </a:lnTo>
                <a:lnTo>
                  <a:pt x="5179163" y="2282794"/>
                </a:lnTo>
                <a:lnTo>
                  <a:pt x="5179163" y="1651033"/>
                </a:lnTo>
                <a:close/>
                <a:moveTo>
                  <a:pt x="4519255" y="1651033"/>
                </a:moveTo>
                <a:lnTo>
                  <a:pt x="4519255" y="2282794"/>
                </a:lnTo>
                <a:lnTo>
                  <a:pt x="4674338" y="2282794"/>
                </a:lnTo>
                <a:lnTo>
                  <a:pt x="4674338" y="1651033"/>
                </a:lnTo>
                <a:close/>
                <a:moveTo>
                  <a:pt x="8500913" y="1646679"/>
                </a:moveTo>
                <a:cubicBezTo>
                  <a:pt x="8457744" y="1646679"/>
                  <a:pt x="8425820" y="1655204"/>
                  <a:pt x="8405142" y="1672255"/>
                </a:cubicBezTo>
                <a:lnTo>
                  <a:pt x="8405142" y="1651033"/>
                </a:lnTo>
                <a:lnTo>
                  <a:pt x="8250059" y="1651033"/>
                </a:lnTo>
                <a:lnTo>
                  <a:pt x="8250059" y="2282794"/>
                </a:lnTo>
                <a:lnTo>
                  <a:pt x="8405142" y="2282794"/>
                </a:lnTo>
                <a:lnTo>
                  <a:pt x="8405142" y="1774555"/>
                </a:lnTo>
                <a:cubicBezTo>
                  <a:pt x="8405142" y="1756054"/>
                  <a:pt x="8414030" y="1746804"/>
                  <a:pt x="8431806" y="1746804"/>
                </a:cubicBezTo>
                <a:cubicBezTo>
                  <a:pt x="8449581" y="1746804"/>
                  <a:pt x="8458469" y="1756417"/>
                  <a:pt x="8458469" y="1775644"/>
                </a:cubicBezTo>
                <a:lnTo>
                  <a:pt x="8458469" y="1912770"/>
                </a:lnTo>
                <a:lnTo>
                  <a:pt x="8613553" y="1912770"/>
                </a:lnTo>
                <a:lnTo>
                  <a:pt x="8613553" y="1736465"/>
                </a:lnTo>
                <a:cubicBezTo>
                  <a:pt x="8613553" y="1709620"/>
                  <a:pt x="8602488" y="1687944"/>
                  <a:pt x="8580360" y="1671438"/>
                </a:cubicBezTo>
                <a:cubicBezTo>
                  <a:pt x="8558231" y="1654932"/>
                  <a:pt x="8531749" y="1646679"/>
                  <a:pt x="8500913" y="1646679"/>
                </a:cubicBezTo>
                <a:close/>
                <a:moveTo>
                  <a:pt x="8036928" y="1646679"/>
                </a:moveTo>
                <a:cubicBezTo>
                  <a:pt x="7913949" y="1646679"/>
                  <a:pt x="7852460" y="1691119"/>
                  <a:pt x="7852460" y="1779997"/>
                </a:cubicBezTo>
                <a:lnTo>
                  <a:pt x="7852460" y="2158183"/>
                </a:lnTo>
                <a:cubicBezTo>
                  <a:pt x="7852460" y="2247062"/>
                  <a:pt x="7913949" y="2291501"/>
                  <a:pt x="8036928" y="2291501"/>
                </a:cubicBezTo>
                <a:cubicBezTo>
                  <a:pt x="8156641" y="2291501"/>
                  <a:pt x="8216498" y="2248875"/>
                  <a:pt x="8216498" y="2163625"/>
                </a:cubicBezTo>
                <a:lnTo>
                  <a:pt x="8216498" y="1774555"/>
                </a:lnTo>
                <a:cubicBezTo>
                  <a:pt x="8216498" y="1730660"/>
                  <a:pt x="8198450" y="1698374"/>
                  <a:pt x="8162355" y="1677696"/>
                </a:cubicBezTo>
                <a:cubicBezTo>
                  <a:pt x="8126259" y="1657018"/>
                  <a:pt x="8084450" y="1646679"/>
                  <a:pt x="8036928" y="1646679"/>
                </a:cubicBezTo>
                <a:close/>
                <a:moveTo>
                  <a:pt x="7181813" y="1646679"/>
                </a:moveTo>
                <a:cubicBezTo>
                  <a:pt x="7138536" y="1646679"/>
                  <a:pt x="7106529" y="1655204"/>
                  <a:pt x="7085795" y="1672255"/>
                </a:cubicBezTo>
                <a:lnTo>
                  <a:pt x="7085795" y="1651033"/>
                </a:lnTo>
                <a:lnTo>
                  <a:pt x="6930712" y="1651033"/>
                </a:lnTo>
                <a:lnTo>
                  <a:pt x="6930712" y="2282794"/>
                </a:lnTo>
                <a:lnTo>
                  <a:pt x="7085795" y="2282794"/>
                </a:lnTo>
                <a:lnTo>
                  <a:pt x="7085795" y="1774555"/>
                </a:lnTo>
                <a:cubicBezTo>
                  <a:pt x="7085795" y="1756054"/>
                  <a:pt x="7094774" y="1746804"/>
                  <a:pt x="7112731" y="1746804"/>
                </a:cubicBezTo>
                <a:cubicBezTo>
                  <a:pt x="7130688" y="1746804"/>
                  <a:pt x="7139666" y="1756417"/>
                  <a:pt x="7139666" y="1775644"/>
                </a:cubicBezTo>
                <a:lnTo>
                  <a:pt x="7139666" y="2282794"/>
                </a:lnTo>
                <a:lnTo>
                  <a:pt x="7294750" y="2282794"/>
                </a:lnTo>
                <a:lnTo>
                  <a:pt x="7294750" y="1736465"/>
                </a:lnTo>
                <a:cubicBezTo>
                  <a:pt x="7294750" y="1707080"/>
                  <a:pt x="7282929" y="1684770"/>
                  <a:pt x="7259286" y="1669534"/>
                </a:cubicBezTo>
                <a:cubicBezTo>
                  <a:pt x="7235644" y="1654298"/>
                  <a:pt x="7209820" y="1646679"/>
                  <a:pt x="7181813" y="1646679"/>
                </a:cubicBezTo>
                <a:close/>
                <a:moveTo>
                  <a:pt x="6722478" y="1646679"/>
                </a:moveTo>
                <a:cubicBezTo>
                  <a:pt x="6599499" y="1646679"/>
                  <a:pt x="6538010" y="1691119"/>
                  <a:pt x="6538010" y="1779997"/>
                </a:cubicBezTo>
                <a:lnTo>
                  <a:pt x="6538010" y="2158183"/>
                </a:lnTo>
                <a:cubicBezTo>
                  <a:pt x="6538010" y="2247062"/>
                  <a:pt x="6599499" y="2291501"/>
                  <a:pt x="6722478" y="2291501"/>
                </a:cubicBezTo>
                <a:cubicBezTo>
                  <a:pt x="6842191" y="2291501"/>
                  <a:pt x="6902048" y="2248875"/>
                  <a:pt x="6902048" y="2163625"/>
                </a:cubicBezTo>
                <a:lnTo>
                  <a:pt x="6902048" y="1774555"/>
                </a:lnTo>
                <a:cubicBezTo>
                  <a:pt x="6902048" y="1730660"/>
                  <a:pt x="6884001" y="1698374"/>
                  <a:pt x="6847905" y="1677696"/>
                </a:cubicBezTo>
                <a:cubicBezTo>
                  <a:pt x="6811810" y="1657018"/>
                  <a:pt x="6770001" y="1646679"/>
                  <a:pt x="6722478" y="1646679"/>
                </a:cubicBezTo>
                <a:close/>
                <a:moveTo>
                  <a:pt x="5809980" y="1646679"/>
                </a:moveTo>
                <a:cubicBezTo>
                  <a:pt x="5686639" y="1646679"/>
                  <a:pt x="5624968" y="1689305"/>
                  <a:pt x="5624968" y="1774555"/>
                </a:cubicBezTo>
                <a:lnTo>
                  <a:pt x="5624968" y="1900799"/>
                </a:lnTo>
                <a:lnTo>
                  <a:pt x="5774610" y="1900799"/>
                </a:lnTo>
                <a:cubicBezTo>
                  <a:pt x="5774610" y="1891730"/>
                  <a:pt x="5773885" y="1878307"/>
                  <a:pt x="5772433" y="1860532"/>
                </a:cubicBezTo>
                <a:cubicBezTo>
                  <a:pt x="5771345" y="1842756"/>
                  <a:pt x="5770801" y="1829333"/>
                  <a:pt x="5770801" y="1820264"/>
                </a:cubicBezTo>
                <a:cubicBezTo>
                  <a:pt x="5770801" y="1769839"/>
                  <a:pt x="5780959" y="1744627"/>
                  <a:pt x="5801274" y="1744627"/>
                </a:cubicBezTo>
                <a:cubicBezTo>
                  <a:pt x="5819049" y="1744627"/>
                  <a:pt x="5827937" y="1754966"/>
                  <a:pt x="5827937" y="1775644"/>
                </a:cubicBezTo>
                <a:lnTo>
                  <a:pt x="5827937" y="1869238"/>
                </a:lnTo>
                <a:cubicBezTo>
                  <a:pt x="5827937" y="1880121"/>
                  <a:pt x="5809980" y="1894632"/>
                  <a:pt x="5774066" y="1912770"/>
                </a:cubicBezTo>
                <a:cubicBezTo>
                  <a:pt x="5712033" y="1944331"/>
                  <a:pt x="5670768" y="1970632"/>
                  <a:pt x="5650271" y="1991672"/>
                </a:cubicBezTo>
                <a:cubicBezTo>
                  <a:pt x="5629775" y="2012713"/>
                  <a:pt x="5619527" y="2037381"/>
                  <a:pt x="5619527" y="2065677"/>
                </a:cubicBezTo>
                <a:lnTo>
                  <a:pt x="5619527" y="2192465"/>
                </a:lnTo>
                <a:cubicBezTo>
                  <a:pt x="5619527" y="2258489"/>
                  <a:pt x="5661789" y="2291501"/>
                  <a:pt x="5746314" y="2291501"/>
                </a:cubicBezTo>
                <a:cubicBezTo>
                  <a:pt x="5801092" y="2291501"/>
                  <a:pt x="5834286" y="2280436"/>
                  <a:pt x="5845894" y="2258307"/>
                </a:cubicBezTo>
                <a:lnTo>
                  <a:pt x="5845894" y="2282794"/>
                </a:lnTo>
                <a:lnTo>
                  <a:pt x="5983021" y="2282794"/>
                </a:lnTo>
                <a:lnTo>
                  <a:pt x="5983021" y="1779997"/>
                </a:lnTo>
                <a:cubicBezTo>
                  <a:pt x="5983021" y="1691119"/>
                  <a:pt x="5925340" y="1646679"/>
                  <a:pt x="5809980" y="1646679"/>
                </a:cubicBezTo>
                <a:close/>
                <a:moveTo>
                  <a:pt x="5400679" y="1646679"/>
                </a:moveTo>
                <a:cubicBezTo>
                  <a:pt x="5278064" y="1646679"/>
                  <a:pt x="5216756" y="1691119"/>
                  <a:pt x="5216756" y="1779997"/>
                </a:cubicBezTo>
                <a:lnTo>
                  <a:pt x="5216756" y="2158183"/>
                </a:lnTo>
                <a:cubicBezTo>
                  <a:pt x="5216756" y="2247062"/>
                  <a:pt x="5278064" y="2291501"/>
                  <a:pt x="5400679" y="2291501"/>
                </a:cubicBezTo>
                <a:cubicBezTo>
                  <a:pt x="5520030" y="2291501"/>
                  <a:pt x="5579706" y="2248875"/>
                  <a:pt x="5579706" y="2163625"/>
                </a:cubicBezTo>
                <a:lnTo>
                  <a:pt x="5579706" y="2009629"/>
                </a:lnTo>
                <a:lnTo>
                  <a:pt x="5424622" y="2009629"/>
                </a:lnTo>
                <a:lnTo>
                  <a:pt x="5424622" y="2162536"/>
                </a:lnTo>
                <a:cubicBezTo>
                  <a:pt x="5424622" y="2183940"/>
                  <a:pt x="5415913" y="2194641"/>
                  <a:pt x="5398494" y="2194641"/>
                </a:cubicBezTo>
                <a:cubicBezTo>
                  <a:pt x="5380724" y="2194641"/>
                  <a:pt x="5371839" y="2183940"/>
                  <a:pt x="5371839" y="2162536"/>
                </a:cubicBezTo>
                <a:lnTo>
                  <a:pt x="5371839" y="1775644"/>
                </a:lnTo>
                <a:cubicBezTo>
                  <a:pt x="5371839" y="1754966"/>
                  <a:pt x="5380724" y="1744627"/>
                  <a:pt x="5398494" y="1744627"/>
                </a:cubicBezTo>
                <a:cubicBezTo>
                  <a:pt x="5415913" y="1744627"/>
                  <a:pt x="5424622" y="1754966"/>
                  <a:pt x="5424622" y="1775644"/>
                </a:cubicBezTo>
                <a:lnTo>
                  <a:pt x="5424622" y="1930727"/>
                </a:lnTo>
                <a:lnTo>
                  <a:pt x="5579706" y="1930727"/>
                </a:lnTo>
                <a:lnTo>
                  <a:pt x="5579706" y="1774555"/>
                </a:lnTo>
                <a:cubicBezTo>
                  <a:pt x="5579706" y="1689305"/>
                  <a:pt x="5520030" y="1646679"/>
                  <a:pt x="5400679" y="1646679"/>
                </a:cubicBezTo>
                <a:close/>
                <a:moveTo>
                  <a:pt x="4314830" y="1646679"/>
                </a:moveTo>
                <a:cubicBezTo>
                  <a:pt x="4194391" y="1646679"/>
                  <a:pt x="4134171" y="1691119"/>
                  <a:pt x="4134171" y="1779997"/>
                </a:cubicBezTo>
                <a:lnTo>
                  <a:pt x="4134171" y="1864885"/>
                </a:lnTo>
                <a:cubicBezTo>
                  <a:pt x="4134171" y="1898622"/>
                  <a:pt x="4142515" y="1923925"/>
                  <a:pt x="4159202" y="1940794"/>
                </a:cubicBezTo>
                <a:cubicBezTo>
                  <a:pt x="4175890" y="1957663"/>
                  <a:pt x="4224682" y="1987319"/>
                  <a:pt x="4305579" y="2029763"/>
                </a:cubicBezTo>
                <a:cubicBezTo>
                  <a:pt x="4326982" y="2045362"/>
                  <a:pt x="4337684" y="2079825"/>
                  <a:pt x="4337684" y="2133152"/>
                </a:cubicBezTo>
                <a:cubicBezTo>
                  <a:pt x="4337684" y="2174145"/>
                  <a:pt x="4328978" y="2194641"/>
                  <a:pt x="4311565" y="2194641"/>
                </a:cubicBezTo>
                <a:cubicBezTo>
                  <a:pt x="4294152" y="2194641"/>
                  <a:pt x="4285446" y="2183940"/>
                  <a:pt x="4285446" y="2162536"/>
                </a:cubicBezTo>
                <a:lnTo>
                  <a:pt x="4285446" y="2028675"/>
                </a:lnTo>
                <a:lnTo>
                  <a:pt x="4130362" y="2028675"/>
                </a:lnTo>
                <a:lnTo>
                  <a:pt x="4130362" y="2163625"/>
                </a:lnTo>
                <a:cubicBezTo>
                  <a:pt x="4130362" y="2248875"/>
                  <a:pt x="4190309" y="2291501"/>
                  <a:pt x="4310205" y="2291501"/>
                </a:cubicBezTo>
                <a:cubicBezTo>
                  <a:pt x="4432639" y="2291501"/>
                  <a:pt x="4493856" y="2247062"/>
                  <a:pt x="4493856" y="2158183"/>
                </a:cubicBezTo>
                <a:lnTo>
                  <a:pt x="4493856" y="2063501"/>
                </a:lnTo>
                <a:cubicBezTo>
                  <a:pt x="4493856" y="2021057"/>
                  <a:pt x="4475899" y="1986956"/>
                  <a:pt x="4439985" y="1961200"/>
                </a:cubicBezTo>
                <a:cubicBezTo>
                  <a:pt x="4353646" y="1918756"/>
                  <a:pt x="4306214" y="1888828"/>
                  <a:pt x="4297689" y="1871415"/>
                </a:cubicBezTo>
                <a:cubicBezTo>
                  <a:pt x="4289164" y="1854002"/>
                  <a:pt x="4284901" y="1828245"/>
                  <a:pt x="4284901" y="1794145"/>
                </a:cubicBezTo>
                <a:cubicBezTo>
                  <a:pt x="4284901" y="1761133"/>
                  <a:pt x="4294515" y="1744627"/>
                  <a:pt x="4313741" y="1744627"/>
                </a:cubicBezTo>
                <a:cubicBezTo>
                  <a:pt x="4332968" y="1744627"/>
                  <a:pt x="4342582" y="1770928"/>
                  <a:pt x="4342582" y="1823529"/>
                </a:cubicBezTo>
                <a:lnTo>
                  <a:pt x="4339317" y="1899166"/>
                </a:lnTo>
                <a:lnTo>
                  <a:pt x="4490591" y="1899166"/>
                </a:lnTo>
                <a:lnTo>
                  <a:pt x="4490591" y="1774555"/>
                </a:lnTo>
                <a:cubicBezTo>
                  <a:pt x="4490591" y="1689305"/>
                  <a:pt x="4432004" y="1646679"/>
                  <a:pt x="4314830" y="1646679"/>
                </a:cubicBezTo>
                <a:close/>
                <a:moveTo>
                  <a:pt x="3924305" y="1646679"/>
                </a:moveTo>
                <a:cubicBezTo>
                  <a:pt x="3803866" y="1646679"/>
                  <a:pt x="3743647" y="1691119"/>
                  <a:pt x="3743647" y="1779997"/>
                </a:cubicBezTo>
                <a:lnTo>
                  <a:pt x="3743647" y="1864885"/>
                </a:lnTo>
                <a:cubicBezTo>
                  <a:pt x="3743647" y="1898622"/>
                  <a:pt x="3751990" y="1923925"/>
                  <a:pt x="3768677" y="1940794"/>
                </a:cubicBezTo>
                <a:cubicBezTo>
                  <a:pt x="3785365" y="1957663"/>
                  <a:pt x="3834157" y="1987319"/>
                  <a:pt x="3915054" y="2029763"/>
                </a:cubicBezTo>
                <a:cubicBezTo>
                  <a:pt x="3936457" y="2045362"/>
                  <a:pt x="3947159" y="2079825"/>
                  <a:pt x="3947159" y="2133152"/>
                </a:cubicBezTo>
                <a:cubicBezTo>
                  <a:pt x="3947159" y="2174145"/>
                  <a:pt x="3938453" y="2194641"/>
                  <a:pt x="3921040" y="2194641"/>
                </a:cubicBezTo>
                <a:cubicBezTo>
                  <a:pt x="3903627" y="2194641"/>
                  <a:pt x="3894920" y="2183940"/>
                  <a:pt x="3894920" y="2162536"/>
                </a:cubicBezTo>
                <a:lnTo>
                  <a:pt x="3894920" y="2028675"/>
                </a:lnTo>
                <a:lnTo>
                  <a:pt x="3739837" y="2028675"/>
                </a:lnTo>
                <a:lnTo>
                  <a:pt x="3739837" y="2163625"/>
                </a:lnTo>
                <a:cubicBezTo>
                  <a:pt x="3739837" y="2248875"/>
                  <a:pt x="3799784" y="2291501"/>
                  <a:pt x="3919679" y="2291501"/>
                </a:cubicBezTo>
                <a:cubicBezTo>
                  <a:pt x="4042114" y="2291501"/>
                  <a:pt x="4103331" y="2247062"/>
                  <a:pt x="4103331" y="2158183"/>
                </a:cubicBezTo>
                <a:lnTo>
                  <a:pt x="4103331" y="2063501"/>
                </a:lnTo>
                <a:cubicBezTo>
                  <a:pt x="4103331" y="2021057"/>
                  <a:pt x="4085375" y="1986956"/>
                  <a:pt x="4049461" y="1961200"/>
                </a:cubicBezTo>
                <a:cubicBezTo>
                  <a:pt x="3963121" y="1918756"/>
                  <a:pt x="3915689" y="1888828"/>
                  <a:pt x="3907164" y="1871415"/>
                </a:cubicBezTo>
                <a:cubicBezTo>
                  <a:pt x="3898639" y="1854002"/>
                  <a:pt x="3894377" y="1828245"/>
                  <a:pt x="3894377" y="1794145"/>
                </a:cubicBezTo>
                <a:cubicBezTo>
                  <a:pt x="3894377" y="1761133"/>
                  <a:pt x="3903990" y="1744627"/>
                  <a:pt x="3923217" y="1744627"/>
                </a:cubicBezTo>
                <a:cubicBezTo>
                  <a:pt x="3942444" y="1744627"/>
                  <a:pt x="3952057" y="1770928"/>
                  <a:pt x="3952057" y="1823529"/>
                </a:cubicBezTo>
                <a:lnTo>
                  <a:pt x="3948792" y="1899166"/>
                </a:lnTo>
                <a:lnTo>
                  <a:pt x="4100066" y="1899166"/>
                </a:lnTo>
                <a:lnTo>
                  <a:pt x="4100066" y="1774555"/>
                </a:lnTo>
                <a:cubicBezTo>
                  <a:pt x="4100066" y="1689305"/>
                  <a:pt x="4041479" y="1646679"/>
                  <a:pt x="3924305" y="1646679"/>
                </a:cubicBezTo>
                <a:close/>
                <a:moveTo>
                  <a:pt x="3533506" y="1646679"/>
                </a:moveTo>
                <a:cubicBezTo>
                  <a:pt x="3410164" y="1646679"/>
                  <a:pt x="3348494" y="1689305"/>
                  <a:pt x="3348494" y="1774555"/>
                </a:cubicBezTo>
                <a:lnTo>
                  <a:pt x="3348494" y="1900799"/>
                </a:lnTo>
                <a:lnTo>
                  <a:pt x="3498136" y="1900799"/>
                </a:lnTo>
                <a:cubicBezTo>
                  <a:pt x="3498136" y="1891730"/>
                  <a:pt x="3497411" y="1878307"/>
                  <a:pt x="3495959" y="1860532"/>
                </a:cubicBezTo>
                <a:cubicBezTo>
                  <a:pt x="3494870" y="1842756"/>
                  <a:pt x="3494327" y="1829333"/>
                  <a:pt x="3494327" y="1820264"/>
                </a:cubicBezTo>
                <a:cubicBezTo>
                  <a:pt x="3494327" y="1769839"/>
                  <a:pt x="3504485" y="1744627"/>
                  <a:pt x="3524799" y="1744627"/>
                </a:cubicBezTo>
                <a:cubicBezTo>
                  <a:pt x="3542575" y="1744627"/>
                  <a:pt x="3551463" y="1754966"/>
                  <a:pt x="3551463" y="1775644"/>
                </a:cubicBezTo>
                <a:lnTo>
                  <a:pt x="3551463" y="1869238"/>
                </a:lnTo>
                <a:cubicBezTo>
                  <a:pt x="3551463" y="1880121"/>
                  <a:pt x="3533506" y="1894632"/>
                  <a:pt x="3497592" y="1912770"/>
                </a:cubicBezTo>
                <a:cubicBezTo>
                  <a:pt x="3435558" y="1944331"/>
                  <a:pt x="3394293" y="1970632"/>
                  <a:pt x="3373797" y="1991672"/>
                </a:cubicBezTo>
                <a:cubicBezTo>
                  <a:pt x="3353300" y="2012713"/>
                  <a:pt x="3343053" y="2037381"/>
                  <a:pt x="3343053" y="2065677"/>
                </a:cubicBezTo>
                <a:lnTo>
                  <a:pt x="3343053" y="2192465"/>
                </a:lnTo>
                <a:cubicBezTo>
                  <a:pt x="3343053" y="2258489"/>
                  <a:pt x="3385314" y="2291501"/>
                  <a:pt x="3469840" y="2291501"/>
                </a:cubicBezTo>
                <a:cubicBezTo>
                  <a:pt x="3524618" y="2291501"/>
                  <a:pt x="3557811" y="2280436"/>
                  <a:pt x="3569420" y="2258307"/>
                </a:cubicBezTo>
                <a:lnTo>
                  <a:pt x="3569420" y="2282794"/>
                </a:lnTo>
                <a:lnTo>
                  <a:pt x="3706546" y="2282794"/>
                </a:lnTo>
                <a:lnTo>
                  <a:pt x="3706546" y="1779997"/>
                </a:lnTo>
                <a:cubicBezTo>
                  <a:pt x="3706546" y="1691119"/>
                  <a:pt x="3648866" y="1646679"/>
                  <a:pt x="3533506" y="1646679"/>
                </a:cubicBezTo>
                <a:close/>
                <a:moveTo>
                  <a:pt x="2330909" y="1646679"/>
                </a:moveTo>
                <a:cubicBezTo>
                  <a:pt x="2210470" y="1646679"/>
                  <a:pt x="2150251" y="1691119"/>
                  <a:pt x="2150251" y="1779997"/>
                </a:cubicBezTo>
                <a:lnTo>
                  <a:pt x="2150251" y="2158183"/>
                </a:lnTo>
                <a:cubicBezTo>
                  <a:pt x="2150251" y="2247062"/>
                  <a:pt x="2210470" y="2291501"/>
                  <a:pt x="2330909" y="2291501"/>
                </a:cubicBezTo>
                <a:cubicBezTo>
                  <a:pt x="2452437" y="2291501"/>
                  <a:pt x="2513200" y="2248875"/>
                  <a:pt x="2513200" y="2163625"/>
                </a:cubicBezTo>
                <a:lnTo>
                  <a:pt x="2513200" y="2035205"/>
                </a:lnTo>
                <a:lnTo>
                  <a:pt x="2358116" y="2035205"/>
                </a:lnTo>
                <a:lnTo>
                  <a:pt x="2358116" y="2162536"/>
                </a:lnTo>
                <a:cubicBezTo>
                  <a:pt x="2358116" y="2183940"/>
                  <a:pt x="2349408" y="2194641"/>
                  <a:pt x="2331989" y="2194641"/>
                </a:cubicBezTo>
                <a:cubicBezTo>
                  <a:pt x="2314219" y="2194641"/>
                  <a:pt x="2305334" y="2183940"/>
                  <a:pt x="2305334" y="2162536"/>
                </a:cubicBezTo>
                <a:lnTo>
                  <a:pt x="2305334" y="2015071"/>
                </a:lnTo>
                <a:lnTo>
                  <a:pt x="2513200" y="2015071"/>
                </a:lnTo>
                <a:lnTo>
                  <a:pt x="2513200" y="1774555"/>
                </a:lnTo>
                <a:cubicBezTo>
                  <a:pt x="2513200" y="1689305"/>
                  <a:pt x="2452437" y="1646679"/>
                  <a:pt x="2330909" y="1646679"/>
                </a:cubicBezTo>
                <a:close/>
                <a:moveTo>
                  <a:pt x="1872958" y="1646679"/>
                </a:moveTo>
                <a:cubicBezTo>
                  <a:pt x="1790394" y="1646679"/>
                  <a:pt x="1749112" y="1681143"/>
                  <a:pt x="1749112" y="1750069"/>
                </a:cubicBezTo>
                <a:lnTo>
                  <a:pt x="1749112" y="2203892"/>
                </a:lnTo>
                <a:cubicBezTo>
                  <a:pt x="1749112" y="2230011"/>
                  <a:pt x="1760297" y="2251143"/>
                  <a:pt x="1782667" y="2267286"/>
                </a:cubicBezTo>
                <a:cubicBezTo>
                  <a:pt x="1805037" y="2283429"/>
                  <a:pt x="1831497" y="2291501"/>
                  <a:pt x="1862049" y="2291501"/>
                </a:cubicBezTo>
                <a:cubicBezTo>
                  <a:pt x="1905695" y="2291501"/>
                  <a:pt x="1937701" y="2283701"/>
                  <a:pt x="1958067" y="2268102"/>
                </a:cubicBezTo>
                <a:cubicBezTo>
                  <a:pt x="1958067" y="2306193"/>
                  <a:pt x="1939702" y="2325238"/>
                  <a:pt x="1902971" y="2325238"/>
                </a:cubicBezTo>
                <a:lnTo>
                  <a:pt x="1776949" y="2325238"/>
                </a:lnTo>
                <a:lnTo>
                  <a:pt x="1776949" y="2416656"/>
                </a:lnTo>
                <a:lnTo>
                  <a:pt x="1937959" y="2416656"/>
                </a:lnTo>
                <a:cubicBezTo>
                  <a:pt x="2022370" y="2416656"/>
                  <a:pt x="2072672" y="2403143"/>
                  <a:pt x="2088863" y="2376116"/>
                </a:cubicBezTo>
                <a:cubicBezTo>
                  <a:pt x="2105054" y="2349090"/>
                  <a:pt x="2113150" y="2315081"/>
                  <a:pt x="2113150" y="2274088"/>
                </a:cubicBezTo>
                <a:lnTo>
                  <a:pt x="2113150" y="1651033"/>
                </a:lnTo>
                <a:lnTo>
                  <a:pt x="1979357" y="1651033"/>
                </a:lnTo>
                <a:lnTo>
                  <a:pt x="1959155" y="1674431"/>
                </a:lnTo>
                <a:cubicBezTo>
                  <a:pt x="1923513" y="1655930"/>
                  <a:pt x="1894781" y="1646679"/>
                  <a:pt x="1872958" y="1646679"/>
                </a:cubicBezTo>
                <a:close/>
                <a:moveTo>
                  <a:pt x="1542780" y="1646679"/>
                </a:moveTo>
                <a:cubicBezTo>
                  <a:pt x="1419439" y="1646679"/>
                  <a:pt x="1357768" y="1689305"/>
                  <a:pt x="1357768" y="1774555"/>
                </a:cubicBezTo>
                <a:lnTo>
                  <a:pt x="1357768" y="1900799"/>
                </a:lnTo>
                <a:lnTo>
                  <a:pt x="1507411" y="1900799"/>
                </a:lnTo>
                <a:cubicBezTo>
                  <a:pt x="1507411" y="1891730"/>
                  <a:pt x="1506685" y="1878307"/>
                  <a:pt x="1505234" y="1860532"/>
                </a:cubicBezTo>
                <a:cubicBezTo>
                  <a:pt x="1504146" y="1842756"/>
                  <a:pt x="1503601" y="1829333"/>
                  <a:pt x="1503601" y="1820264"/>
                </a:cubicBezTo>
                <a:cubicBezTo>
                  <a:pt x="1503601" y="1769839"/>
                  <a:pt x="1513759" y="1744627"/>
                  <a:pt x="1534074" y="1744627"/>
                </a:cubicBezTo>
                <a:cubicBezTo>
                  <a:pt x="1551850" y="1744627"/>
                  <a:pt x="1560738" y="1754966"/>
                  <a:pt x="1560738" y="1775644"/>
                </a:cubicBezTo>
                <a:lnTo>
                  <a:pt x="1560738" y="1869238"/>
                </a:lnTo>
                <a:cubicBezTo>
                  <a:pt x="1560738" y="1880121"/>
                  <a:pt x="1542780" y="1894632"/>
                  <a:pt x="1506866" y="1912770"/>
                </a:cubicBezTo>
                <a:cubicBezTo>
                  <a:pt x="1444833" y="1944331"/>
                  <a:pt x="1403568" y="1970632"/>
                  <a:pt x="1383071" y="1991672"/>
                </a:cubicBezTo>
                <a:cubicBezTo>
                  <a:pt x="1362575" y="2012713"/>
                  <a:pt x="1352327" y="2037381"/>
                  <a:pt x="1352327" y="2065677"/>
                </a:cubicBezTo>
                <a:lnTo>
                  <a:pt x="1352327" y="2192465"/>
                </a:lnTo>
                <a:cubicBezTo>
                  <a:pt x="1352327" y="2258489"/>
                  <a:pt x="1394589" y="2291501"/>
                  <a:pt x="1479115" y="2291501"/>
                </a:cubicBezTo>
                <a:cubicBezTo>
                  <a:pt x="1533893" y="2291501"/>
                  <a:pt x="1567086" y="2280436"/>
                  <a:pt x="1578694" y="2258307"/>
                </a:cubicBezTo>
                <a:lnTo>
                  <a:pt x="1578694" y="2282794"/>
                </a:lnTo>
                <a:lnTo>
                  <a:pt x="1715821" y="2282794"/>
                </a:lnTo>
                <a:lnTo>
                  <a:pt x="1715821" y="1779997"/>
                </a:lnTo>
                <a:cubicBezTo>
                  <a:pt x="1715821" y="1691119"/>
                  <a:pt x="1658141" y="1646679"/>
                  <a:pt x="1542780" y="1646679"/>
                </a:cubicBezTo>
                <a:close/>
                <a:moveTo>
                  <a:pt x="993012" y="1646679"/>
                </a:moveTo>
                <a:cubicBezTo>
                  <a:pt x="950216" y="1646679"/>
                  <a:pt x="918120" y="1655567"/>
                  <a:pt x="896722" y="1673343"/>
                </a:cubicBezTo>
                <a:lnTo>
                  <a:pt x="896722" y="1651033"/>
                </a:lnTo>
                <a:lnTo>
                  <a:pt x="741639" y="1651033"/>
                </a:lnTo>
                <a:lnTo>
                  <a:pt x="741639" y="2282794"/>
                </a:lnTo>
                <a:lnTo>
                  <a:pt x="896722" y="2282794"/>
                </a:lnTo>
                <a:lnTo>
                  <a:pt x="896722" y="1775644"/>
                </a:lnTo>
                <a:cubicBezTo>
                  <a:pt x="896722" y="1757143"/>
                  <a:pt x="905701" y="1747892"/>
                  <a:pt x="923658" y="1747892"/>
                </a:cubicBezTo>
                <a:cubicBezTo>
                  <a:pt x="941252" y="1747892"/>
                  <a:pt x="950049" y="1757505"/>
                  <a:pt x="950049" y="1776732"/>
                </a:cubicBezTo>
                <a:lnTo>
                  <a:pt x="950049" y="2282794"/>
                </a:lnTo>
                <a:lnTo>
                  <a:pt x="1105133" y="2282794"/>
                </a:lnTo>
                <a:lnTo>
                  <a:pt x="1105133" y="1776732"/>
                </a:lnTo>
                <a:cubicBezTo>
                  <a:pt x="1105133" y="1758231"/>
                  <a:pt x="1114111" y="1748980"/>
                  <a:pt x="1132068" y="1748980"/>
                </a:cubicBezTo>
                <a:cubicBezTo>
                  <a:pt x="1149663" y="1748980"/>
                  <a:pt x="1158460" y="1758594"/>
                  <a:pt x="1158460" y="1777820"/>
                </a:cubicBezTo>
                <a:lnTo>
                  <a:pt x="1158460" y="2282794"/>
                </a:lnTo>
                <a:lnTo>
                  <a:pt x="1313543" y="2282794"/>
                </a:lnTo>
                <a:lnTo>
                  <a:pt x="1313543" y="1738097"/>
                </a:lnTo>
                <a:cubicBezTo>
                  <a:pt x="1313543" y="1709438"/>
                  <a:pt x="1301750" y="1687037"/>
                  <a:pt x="1278165" y="1670894"/>
                </a:cubicBezTo>
                <a:cubicBezTo>
                  <a:pt x="1254579" y="1654751"/>
                  <a:pt x="1229361" y="1646679"/>
                  <a:pt x="1202511" y="1646679"/>
                </a:cubicBezTo>
                <a:cubicBezTo>
                  <a:pt x="1155339" y="1646679"/>
                  <a:pt x="1118147" y="1661009"/>
                  <a:pt x="1090934" y="1689668"/>
                </a:cubicBezTo>
                <a:cubicBezTo>
                  <a:pt x="1061555" y="1661009"/>
                  <a:pt x="1028915" y="1646679"/>
                  <a:pt x="993012" y="1646679"/>
                </a:cubicBezTo>
                <a:close/>
                <a:moveTo>
                  <a:pt x="6079978" y="1523701"/>
                </a:moveTo>
                <a:lnTo>
                  <a:pt x="6079978" y="1651033"/>
                </a:lnTo>
                <a:lnTo>
                  <a:pt x="6010870" y="1651033"/>
                </a:lnTo>
                <a:lnTo>
                  <a:pt x="6010870" y="1744627"/>
                </a:lnTo>
                <a:lnTo>
                  <a:pt x="6079978" y="1744627"/>
                </a:lnTo>
                <a:lnTo>
                  <a:pt x="6079978" y="2129887"/>
                </a:lnTo>
                <a:cubicBezTo>
                  <a:pt x="6079978" y="2189744"/>
                  <a:pt x="6086870" y="2230193"/>
                  <a:pt x="6100655" y="2251233"/>
                </a:cubicBezTo>
                <a:cubicBezTo>
                  <a:pt x="6114441" y="2272274"/>
                  <a:pt x="6156340" y="2282794"/>
                  <a:pt x="6226355" y="2282794"/>
                </a:cubicBezTo>
                <a:lnTo>
                  <a:pt x="6324302" y="2282794"/>
                </a:lnTo>
                <a:lnTo>
                  <a:pt x="6324302" y="2175596"/>
                </a:lnTo>
                <a:cubicBezTo>
                  <a:pt x="6286937" y="2175596"/>
                  <a:pt x="6262722" y="2172422"/>
                  <a:pt x="6251658" y="2166073"/>
                </a:cubicBezTo>
                <a:cubicBezTo>
                  <a:pt x="6240593" y="2159725"/>
                  <a:pt x="6235061" y="2147300"/>
                  <a:pt x="6235061" y="2128799"/>
                </a:cubicBezTo>
                <a:lnTo>
                  <a:pt x="6235061" y="1744627"/>
                </a:lnTo>
                <a:lnTo>
                  <a:pt x="6318861" y="1744627"/>
                </a:lnTo>
                <a:lnTo>
                  <a:pt x="6318861" y="1651033"/>
                </a:lnTo>
                <a:lnTo>
                  <a:pt x="6235061" y="1651033"/>
                </a:lnTo>
                <a:lnTo>
                  <a:pt x="6235061" y="1523701"/>
                </a:lnTo>
                <a:close/>
                <a:moveTo>
                  <a:pt x="7734574" y="1502479"/>
                </a:moveTo>
                <a:cubicBezTo>
                  <a:pt x="7665285" y="1502479"/>
                  <a:pt x="7623658" y="1513362"/>
                  <a:pt x="7609691" y="1535128"/>
                </a:cubicBezTo>
                <a:cubicBezTo>
                  <a:pt x="7595725" y="1556894"/>
                  <a:pt x="7588741" y="1595529"/>
                  <a:pt x="7588741" y="1651033"/>
                </a:cubicBezTo>
                <a:lnTo>
                  <a:pt x="7536503" y="1651033"/>
                </a:lnTo>
                <a:lnTo>
                  <a:pt x="7536503" y="1744627"/>
                </a:lnTo>
                <a:lnTo>
                  <a:pt x="7588741" y="1744627"/>
                </a:lnTo>
                <a:lnTo>
                  <a:pt x="7588741" y="2282794"/>
                </a:lnTo>
                <a:lnTo>
                  <a:pt x="7743825" y="2282794"/>
                </a:lnTo>
                <a:lnTo>
                  <a:pt x="7743825" y="1744627"/>
                </a:lnTo>
                <a:lnTo>
                  <a:pt x="7832522" y="1744627"/>
                </a:lnTo>
                <a:lnTo>
                  <a:pt x="7832522" y="1651033"/>
                </a:lnTo>
                <a:lnTo>
                  <a:pt x="7743825" y="1651033"/>
                </a:lnTo>
                <a:cubicBezTo>
                  <a:pt x="7743825" y="1628541"/>
                  <a:pt x="7747070" y="1612307"/>
                  <a:pt x="7753560" y="1602331"/>
                </a:cubicBezTo>
                <a:cubicBezTo>
                  <a:pt x="7760050" y="1592355"/>
                  <a:pt x="7776454" y="1587367"/>
                  <a:pt x="7802772" y="1587367"/>
                </a:cubicBezTo>
                <a:lnTo>
                  <a:pt x="7832522" y="1587367"/>
                </a:lnTo>
                <a:lnTo>
                  <a:pt x="7832522" y="1502479"/>
                </a:lnTo>
                <a:close/>
                <a:moveTo>
                  <a:pt x="6348054" y="1502479"/>
                </a:moveTo>
                <a:lnTo>
                  <a:pt x="6348054" y="1616207"/>
                </a:lnTo>
                <a:lnTo>
                  <a:pt x="6503138" y="1616207"/>
                </a:lnTo>
                <a:lnTo>
                  <a:pt x="6503138" y="1502479"/>
                </a:lnTo>
                <a:close/>
                <a:moveTo>
                  <a:pt x="5024080" y="1502479"/>
                </a:moveTo>
                <a:lnTo>
                  <a:pt x="5024080" y="1616207"/>
                </a:lnTo>
                <a:lnTo>
                  <a:pt x="5179163" y="1616207"/>
                </a:lnTo>
                <a:lnTo>
                  <a:pt x="5179163" y="1502479"/>
                </a:lnTo>
                <a:close/>
                <a:moveTo>
                  <a:pt x="4905649" y="1502479"/>
                </a:moveTo>
                <a:cubicBezTo>
                  <a:pt x="4836360" y="1502479"/>
                  <a:pt x="4794733" y="1513362"/>
                  <a:pt x="4780766" y="1535128"/>
                </a:cubicBezTo>
                <a:cubicBezTo>
                  <a:pt x="4766800" y="1556894"/>
                  <a:pt x="4759816" y="1595529"/>
                  <a:pt x="4759816" y="1651033"/>
                </a:cubicBezTo>
                <a:lnTo>
                  <a:pt x="4707578" y="1651033"/>
                </a:lnTo>
                <a:lnTo>
                  <a:pt x="4707578" y="1744627"/>
                </a:lnTo>
                <a:lnTo>
                  <a:pt x="4759816" y="1744627"/>
                </a:lnTo>
                <a:lnTo>
                  <a:pt x="4759816" y="2282794"/>
                </a:lnTo>
                <a:lnTo>
                  <a:pt x="4914900" y="2282794"/>
                </a:lnTo>
                <a:lnTo>
                  <a:pt x="4914900" y="1744627"/>
                </a:lnTo>
                <a:lnTo>
                  <a:pt x="5003597" y="1744627"/>
                </a:lnTo>
                <a:lnTo>
                  <a:pt x="5003597" y="1651033"/>
                </a:lnTo>
                <a:lnTo>
                  <a:pt x="4914900" y="1651033"/>
                </a:lnTo>
                <a:cubicBezTo>
                  <a:pt x="4914900" y="1628541"/>
                  <a:pt x="4918145" y="1612307"/>
                  <a:pt x="4924635" y="1602331"/>
                </a:cubicBezTo>
                <a:cubicBezTo>
                  <a:pt x="4931126" y="1592355"/>
                  <a:pt x="4947529" y="1587367"/>
                  <a:pt x="4973847" y="1587367"/>
                </a:cubicBezTo>
                <a:lnTo>
                  <a:pt x="5003597" y="1587367"/>
                </a:lnTo>
                <a:lnTo>
                  <a:pt x="5003597" y="1502479"/>
                </a:lnTo>
                <a:close/>
                <a:moveTo>
                  <a:pt x="4519255" y="1502479"/>
                </a:moveTo>
                <a:lnTo>
                  <a:pt x="4519255" y="1616207"/>
                </a:lnTo>
                <a:lnTo>
                  <a:pt x="4674338" y="1616207"/>
                </a:lnTo>
                <a:lnTo>
                  <a:pt x="4674338" y="1502479"/>
                </a:lnTo>
                <a:close/>
                <a:moveTo>
                  <a:pt x="3151464" y="1502479"/>
                </a:moveTo>
                <a:lnTo>
                  <a:pt x="3151464" y="2282794"/>
                </a:lnTo>
                <a:lnTo>
                  <a:pt x="3306547" y="2282794"/>
                </a:lnTo>
                <a:lnTo>
                  <a:pt x="3306547" y="1502479"/>
                </a:lnTo>
                <a:close/>
                <a:moveTo>
                  <a:pt x="529912" y="1502479"/>
                </a:moveTo>
                <a:lnTo>
                  <a:pt x="529912" y="2282794"/>
                </a:lnTo>
                <a:lnTo>
                  <a:pt x="701320" y="2282794"/>
                </a:lnTo>
                <a:lnTo>
                  <a:pt x="701320" y="1502479"/>
                </a:lnTo>
                <a:close/>
                <a:moveTo>
                  <a:pt x="2939960" y="1495405"/>
                </a:moveTo>
                <a:cubicBezTo>
                  <a:pt x="2807913" y="1495405"/>
                  <a:pt x="2741889" y="1546011"/>
                  <a:pt x="2741889" y="1647224"/>
                </a:cubicBezTo>
                <a:lnTo>
                  <a:pt x="2741889" y="2149477"/>
                </a:lnTo>
                <a:cubicBezTo>
                  <a:pt x="2741889" y="2243071"/>
                  <a:pt x="2807913" y="2289868"/>
                  <a:pt x="2939960" y="2289868"/>
                </a:cubicBezTo>
                <a:cubicBezTo>
                  <a:pt x="2985669" y="2289868"/>
                  <a:pt x="3026662" y="2278713"/>
                  <a:pt x="3062939" y="2256403"/>
                </a:cubicBezTo>
                <a:cubicBezTo>
                  <a:pt x="3099216" y="2234093"/>
                  <a:pt x="3117354" y="2204436"/>
                  <a:pt x="3117354" y="2167434"/>
                </a:cubicBezTo>
                <a:lnTo>
                  <a:pt x="3117354" y="1969362"/>
                </a:lnTo>
                <a:lnTo>
                  <a:pt x="2961726" y="1969362"/>
                </a:lnTo>
                <a:lnTo>
                  <a:pt x="2961726" y="2161992"/>
                </a:lnTo>
                <a:cubicBezTo>
                  <a:pt x="2961726" y="2174689"/>
                  <a:pt x="2953839" y="2181038"/>
                  <a:pt x="2938064" y="2181038"/>
                </a:cubicBezTo>
                <a:cubicBezTo>
                  <a:pt x="2921553" y="2181038"/>
                  <a:pt x="2913297" y="2174689"/>
                  <a:pt x="2913297" y="2161992"/>
                </a:cubicBezTo>
                <a:lnTo>
                  <a:pt x="2913297" y="1620560"/>
                </a:lnTo>
                <a:cubicBezTo>
                  <a:pt x="2913297" y="1607863"/>
                  <a:pt x="2921553" y="1601515"/>
                  <a:pt x="2938064" y="1601515"/>
                </a:cubicBezTo>
                <a:cubicBezTo>
                  <a:pt x="2953839" y="1601515"/>
                  <a:pt x="2961726" y="1607863"/>
                  <a:pt x="2961726" y="1620560"/>
                </a:cubicBezTo>
                <a:lnTo>
                  <a:pt x="2961726" y="1775100"/>
                </a:lnTo>
                <a:lnTo>
                  <a:pt x="3117354" y="1775100"/>
                </a:lnTo>
                <a:lnTo>
                  <a:pt x="3117354" y="1633620"/>
                </a:lnTo>
                <a:cubicBezTo>
                  <a:pt x="3117354" y="1541477"/>
                  <a:pt x="3058223" y="1495405"/>
                  <a:pt x="2939960" y="149540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dirty="0">
              <a:solidFill>
                <a:schemeClr val="bg1">
                  <a:lumMod val="20000"/>
                  <a:lumOff val="80000"/>
                </a:schemeClr>
              </a:solidFill>
              <a:latin typeface="Haettenschweiler" panose="020B070604090206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E5A15-7855-BECA-ABAA-A628FF212203}"/>
              </a:ext>
            </a:extLst>
          </p:cNvPr>
          <p:cNvSpPr txBox="1"/>
          <p:nvPr/>
        </p:nvSpPr>
        <p:spPr>
          <a:xfrm>
            <a:off x="-404323" y="1008917"/>
            <a:ext cx="9935674" cy="281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  <a:latin typeface="Haettenschweiler" panose="020B0706040902060204" pitchFamily="34" charset="0"/>
              </a:rPr>
              <a:t>Image Classification for Archaeological Sites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351" y="2942691"/>
            <a:ext cx="4730475" cy="731400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04</a:t>
            </a:r>
          </a:p>
        </p:txBody>
      </p:sp>
      <p:grpSp>
        <p:nvGrpSpPr>
          <p:cNvPr id="4" name="Google Shape;423;p39"/>
          <p:cNvGrpSpPr/>
          <p:nvPr/>
        </p:nvGrpSpPr>
        <p:grpSpPr>
          <a:xfrm>
            <a:off x="2504622" y="2721317"/>
            <a:ext cx="4134677" cy="221374"/>
            <a:chOff x="729050" y="223975"/>
            <a:chExt cx="6133625" cy="328400"/>
          </a:xfrm>
        </p:grpSpPr>
        <p:sp>
          <p:nvSpPr>
            <p:cNvPr id="5" name="Google Shape;424;p39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5;p39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6;p39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7;p39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8;p39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9;p39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0;p39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1;p39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2;p39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2206351" y="2938463"/>
            <a:ext cx="4730475" cy="731400"/>
          </a:xfrm>
          <a:prstGeom prst="rect">
            <a:avLst/>
          </a:prstGeom>
          <a:noFill/>
          <a:ln>
            <a:noFill/>
          </a:ln>
          <a:effectLst>
            <a:outerShdw dist="19050" dir="1962000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50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Model Pipeline</a:t>
            </a:r>
          </a:p>
        </p:txBody>
      </p:sp>
    </p:spTree>
    <p:extLst>
      <p:ext uri="{BB962C8B-B14F-4D97-AF65-F5344CB8AC3E}">
        <p14:creationId xmlns:p14="http://schemas.microsoft.com/office/powerpoint/2010/main" val="2673820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125" b="74625" l="10938" r="99625">
                        <a14:foregroundMark x1="15375" y1="49750" x2="15375" y2="49750"/>
                        <a14:foregroundMark x1="16375" y1="47875" x2="16375" y2="47875"/>
                        <a14:foregroundMark x1="10938" y1="46750" x2="10938" y2="46750"/>
                        <a14:foregroundMark x1="10938" y1="46750" x2="10938" y2="46750"/>
                        <a14:foregroundMark x1="56500" y1="48750" x2="56500" y2="48750"/>
                        <a14:foregroundMark x1="37750" y1="22250" x2="37750" y2="22250"/>
                        <a14:foregroundMark x1="37750" y1="25500" x2="37750" y2="25500"/>
                        <a14:foregroundMark x1="37875" y1="68750" x2="37875" y2="68750"/>
                        <a14:foregroundMark x1="28615" y1="23457" x2="39688" y2="21875"/>
                        <a14:foregroundMark x1="39688" y1="21875" x2="43308" y2="21875"/>
                        <a14:foregroundMark x1="73497" y1="50856" x2="73625" y2="50875"/>
                        <a14:backgroundMark x1="45375" y1="30125" x2="45375" y2="28375"/>
                        <a14:backgroundMark x1="46688" y1="25500" x2="46688" y2="25500"/>
                        <a14:backgroundMark x1="46688" y1="25500" x2="46688" y2="25500"/>
                        <a14:backgroundMark x1="46375" y1="25250" x2="46375" y2="25250"/>
                        <a14:backgroundMark x1="46250" y1="24750" x2="46250" y2="24750"/>
                        <a14:backgroundMark x1="46063" y1="24625" x2="46063" y2="24625"/>
                        <a14:backgroundMark x1="47375" y1="28000" x2="47375" y2="28000"/>
                        <a14:backgroundMark x1="46125" y1="28875" x2="46125" y2="28875"/>
                        <a14:backgroundMark x1="47000" y1="28875" x2="47000" y2="28875"/>
                        <a14:backgroundMark x1="28250" y1="65500" x2="28250" y2="65500"/>
                        <a14:backgroundMark x1="27938" y1="66125" x2="27938" y2="66125"/>
                        <a14:backgroundMark x1="27250" y1="67250" x2="27250" y2="67250"/>
                        <a14:backgroundMark x1="27250" y1="69000" x2="27250" y2="69000"/>
                        <a14:backgroundMark x1="28188" y1="66625" x2="28188" y2="66625"/>
                        <a14:backgroundMark x1="27938" y1="66625" x2="27938" y2="66625"/>
                        <a14:backgroundMark x1="27938" y1="67000" x2="27938" y2="67000"/>
                        <a14:backgroundMark x1="27813" y1="67000" x2="27813" y2="67000"/>
                        <a14:backgroundMark x1="27813" y1="67250" x2="27813" y2="67250"/>
                        <a14:backgroundMark x1="27813" y1="67250" x2="27813" y2="67250"/>
                        <a14:backgroundMark x1="27625" y1="67500" x2="27625" y2="67500"/>
                        <a14:backgroundMark x1="27500" y1="67500" x2="27500" y2="67500"/>
                        <a14:backgroundMark x1="27500" y1="67500" x2="27500" y2="67500"/>
                        <a14:backgroundMark x1="27500" y1="65375" x2="27500" y2="65375"/>
                        <a14:backgroundMark x1="43063" y1="62750" x2="45750" y2="80125"/>
                        <a14:backgroundMark x1="45750" y1="80125" x2="45813" y2="85375"/>
                        <a14:backgroundMark x1="44250" y1="57000" x2="49000" y2="78750"/>
                        <a14:backgroundMark x1="49000" y1="78750" x2="49438" y2="79875"/>
                        <a14:backgroundMark x1="29063" y1="54875" x2="25625" y2="80250"/>
                        <a14:backgroundMark x1="27063" y1="18375" x2="29125" y2="40625"/>
                        <a14:backgroundMark x1="45375" y1="18000" x2="44625" y2="41000"/>
                        <a14:backgroundMark x1="69563" y1="43750" x2="67688" y2="71250"/>
                        <a14:backgroundMark x1="90063" y1="32500" x2="90625" y2="69125"/>
                        <a14:backgroundMark x1="26188" y1="24125" x2="26687" y2="60375"/>
                        <a14:backgroundMark x1="26687" y1="60375" x2="26813" y2="61250"/>
                        <a14:backgroundMark x1="47250" y1="28250" x2="47688" y2="66000"/>
                        <a14:backgroundMark x1="48375" y1="61875" x2="47438" y2="73625"/>
                        <a14:backgroundMark x1="44375" y1="62375" x2="45250" y2="72000"/>
                        <a14:backgroundMark x1="45125" y1="24000" x2="46938" y2="26875"/>
                        <a14:backgroundMark x1="88938" y1="45500" x2="96125" y2="53500"/>
                        <a14:backgroundMark x1="96125" y1="53500" x2="98000" y2="53750"/>
                        <a14:backgroundMark x1="93250" y1="48750" x2="99188" y2="49375"/>
                        <a14:backgroundMark x1="98875" y1="49375" x2="99750" y2="50875"/>
                        <a14:backgroundMark x1="88375" y1="43625" x2="89375" y2="54875"/>
                        <a14:backgroundMark x1="71188" y1="41000" x2="73313" y2="58250"/>
                        <a14:backgroundMark x1="70875" y1="40375" x2="71063" y2="54500"/>
                        <a14:backgroundMark x1="44250" y1="19750" x2="44500" y2="23875"/>
                        <a14:backgroundMark x1="68250" y1="48375" x2="68313" y2="51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3" t="14563" b="18676"/>
          <a:stretch/>
        </p:blipFill>
        <p:spPr>
          <a:xfrm>
            <a:off x="404886" y="1118797"/>
            <a:ext cx="8844848" cy="33181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F392118-32F3-BB68-4698-1C9496D654F5}"/>
              </a:ext>
            </a:extLst>
          </p:cNvPr>
          <p:cNvGrpSpPr/>
          <p:nvPr/>
        </p:nvGrpSpPr>
        <p:grpSpPr>
          <a:xfrm>
            <a:off x="1930552" y="1678003"/>
            <a:ext cx="4666331" cy="2003592"/>
            <a:chOff x="1930552" y="1678003"/>
            <a:chExt cx="4666331" cy="20035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82CD70-32F2-4BD8-83D3-A6EE351170AB}"/>
                </a:ext>
              </a:extLst>
            </p:cNvPr>
            <p:cNvGrpSpPr/>
            <p:nvPr/>
          </p:nvGrpSpPr>
          <p:grpSpPr>
            <a:xfrm>
              <a:off x="1930552" y="2005851"/>
              <a:ext cx="756751" cy="1484168"/>
              <a:chOff x="1947862" y="1781174"/>
              <a:chExt cx="719138" cy="133350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A215F51-0FB3-4F66-BA19-D3DCA92EFE89}"/>
                  </a:ext>
                </a:extLst>
              </p:cNvPr>
              <p:cNvGrpSpPr/>
              <p:nvPr/>
            </p:nvGrpSpPr>
            <p:grpSpPr>
              <a:xfrm>
                <a:off x="1947862" y="1781174"/>
                <a:ext cx="652463" cy="771525"/>
                <a:chOff x="1962150" y="1685925"/>
                <a:chExt cx="676275" cy="885826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4BF573-0212-4169-A22B-706AC28AF3C4}"/>
                    </a:ext>
                  </a:extLst>
                </p:cNvPr>
                <p:cNvCxnSpPr/>
                <p:nvPr/>
              </p:nvCxnSpPr>
              <p:spPr>
                <a:xfrm>
                  <a:off x="1962150" y="2571750"/>
                  <a:ext cx="32385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9DB96DA-3AB9-4E5B-92B1-0B1D6F12F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86000" y="1685925"/>
                  <a:ext cx="352425" cy="88582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857BC1A-D76A-4E6C-90B7-DBE7B4B45E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0309" y="2552698"/>
                <a:ext cx="406691" cy="561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B231870-9511-4413-8F73-8162E73C1CA7}"/>
                </a:ext>
              </a:extLst>
            </p:cNvPr>
            <p:cNvCxnSpPr>
              <a:cxnSpLocks/>
            </p:cNvCxnSpPr>
            <p:nvPr/>
          </p:nvCxnSpPr>
          <p:spPr>
            <a:xfrm>
              <a:off x="3902178" y="2864546"/>
              <a:ext cx="6184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C73348-9647-4F6F-9D88-944441DF34E3}"/>
                </a:ext>
              </a:extLst>
            </p:cNvPr>
            <p:cNvGrpSpPr/>
            <p:nvPr/>
          </p:nvGrpSpPr>
          <p:grpSpPr>
            <a:xfrm>
              <a:off x="3663742" y="1678003"/>
              <a:ext cx="242529" cy="2003592"/>
              <a:chOff x="3510099" y="1526396"/>
              <a:chExt cx="230475" cy="180019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34934BD-17BE-4C76-B808-122F4E2475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6684" y="1704975"/>
                <a:ext cx="0" cy="142398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45DCE38-ECC4-435C-B59F-B20E43D63669}"/>
                  </a:ext>
                </a:extLst>
              </p:cNvPr>
              <p:cNvSpPr/>
              <p:nvPr/>
            </p:nvSpPr>
            <p:spPr>
              <a:xfrm>
                <a:off x="3510099" y="1526396"/>
                <a:ext cx="229470" cy="395258"/>
              </a:xfrm>
              <a:prstGeom prst="arc">
                <a:avLst>
                  <a:gd name="adj1" fmla="val 17072333"/>
                  <a:gd name="adj2" fmla="val 21336998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E654A9D2-E721-4C2F-A790-2B91BF09D33E}"/>
                  </a:ext>
                </a:extLst>
              </p:cNvPr>
              <p:cNvSpPr/>
              <p:nvPr/>
            </p:nvSpPr>
            <p:spPr>
              <a:xfrm>
                <a:off x="3511104" y="2931333"/>
                <a:ext cx="229470" cy="395258"/>
              </a:xfrm>
              <a:prstGeom prst="arc">
                <a:avLst>
                  <a:gd name="adj1" fmla="val 20137604"/>
                  <a:gd name="adj2" fmla="val 4306755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FEB034-20E3-4AFB-8A0C-453FEC8E19EA}"/>
                </a:ext>
              </a:extLst>
            </p:cNvPr>
            <p:cNvCxnSpPr>
              <a:cxnSpLocks/>
            </p:cNvCxnSpPr>
            <p:nvPr/>
          </p:nvCxnSpPr>
          <p:spPr>
            <a:xfrm>
              <a:off x="6150879" y="2864546"/>
              <a:ext cx="4460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11627D18-2C4C-4BAD-95E3-CB5423FD4D43}"/>
              </a:ext>
            </a:extLst>
          </p:cNvPr>
          <p:cNvSpPr txBox="1">
            <a:spLocks/>
          </p:cNvSpPr>
          <p:nvPr/>
        </p:nvSpPr>
        <p:spPr>
          <a:xfrm>
            <a:off x="0" y="155625"/>
            <a:ext cx="4008075" cy="610820"/>
          </a:xfrm>
          <a:prstGeom prst="rect">
            <a:avLst/>
          </a:prstGeom>
          <a:noFill/>
          <a:ln>
            <a:noFill/>
          </a:ln>
          <a:effectLst>
            <a:outerShdw dist="19050" dir="1962000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50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-US" sz="4000" u="sng" dirty="0">
                <a:solidFill>
                  <a:schemeClr val="tx1"/>
                </a:solidFill>
              </a:rPr>
              <a:t>Model Pipeline (1)</a:t>
            </a:r>
          </a:p>
        </p:txBody>
      </p:sp>
    </p:spTree>
    <p:extLst>
      <p:ext uri="{BB962C8B-B14F-4D97-AF65-F5344CB8AC3E}">
        <p14:creationId xmlns:p14="http://schemas.microsoft.com/office/powerpoint/2010/main" val="3198237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0AF2EC8-327C-4B6B-BBC8-BD1F5FFD9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02130" cy="984806"/>
          </a:xfrm>
          <a:prstGeom prst="rect">
            <a:avLst/>
          </a:prstGeom>
          <a:noFill/>
          <a:ln>
            <a:noFill/>
          </a:ln>
          <a:effectLst>
            <a:outerShdw dist="19050" dir="1962000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50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obster"/>
              <a:buNone/>
              <a:defRPr sz="36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</a:rPr>
              <a:t>Classification State</a:t>
            </a:r>
            <a:endParaRPr lang="en-US" sz="4000" u="sng" dirty="0">
              <a:solidFill>
                <a:schemeClr val="tx1"/>
              </a:solidFill>
            </a:endParaRPr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D5CF2AC9-6443-5D91-76F5-D62C621180A3}"/>
              </a:ext>
            </a:extLst>
          </p:cNvPr>
          <p:cNvSpPr/>
          <p:nvPr/>
        </p:nvSpPr>
        <p:spPr>
          <a:xfrm rot="2995561">
            <a:off x="-2454926" y="1545929"/>
            <a:ext cx="1820195" cy="1806745"/>
          </a:xfrm>
          <a:prstGeom prst="teardrop">
            <a:avLst>
              <a:gd name="adj" fmla="val 1097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C703D4-EFBA-15D6-594D-1F416094BF04}"/>
              </a:ext>
            </a:extLst>
          </p:cNvPr>
          <p:cNvCxnSpPr>
            <a:cxnSpLocks/>
          </p:cNvCxnSpPr>
          <p:nvPr/>
        </p:nvCxnSpPr>
        <p:spPr>
          <a:xfrm>
            <a:off x="-2171700" y="2694199"/>
            <a:ext cx="2463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0DD138-0F4B-9F23-7C5B-AE0C3536F70E}"/>
              </a:ext>
            </a:extLst>
          </p:cNvPr>
          <p:cNvSpPr txBox="1"/>
          <p:nvPr/>
        </p:nvSpPr>
        <p:spPr>
          <a:xfrm>
            <a:off x="-2405515" y="2417861"/>
            <a:ext cx="2048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 Black" panose="020B0A04020102020204" pitchFamily="34" charset="0"/>
              </a:rPr>
              <a:t>Classification MUX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38623-7912-31DA-C048-D853C264CB1C}"/>
              </a:ext>
            </a:extLst>
          </p:cNvPr>
          <p:cNvSpPr txBox="1"/>
          <p:nvPr/>
        </p:nvSpPr>
        <p:spPr>
          <a:xfrm>
            <a:off x="3152078" y="-511784"/>
            <a:ext cx="1792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Classification States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73A756-68EA-23EC-C3A2-43FDF60DC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394315"/>
              </p:ext>
            </p:extLst>
          </p:nvPr>
        </p:nvGraphicFramePr>
        <p:xfrm>
          <a:off x="5745125" y="5143500"/>
          <a:ext cx="3079561" cy="314324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38275">
                  <a:extLst>
                    <a:ext uri="{9D8B030D-6E8A-4147-A177-3AD203B41FA5}">
                      <a16:colId xmlns:a16="http://schemas.microsoft.com/office/drawing/2014/main" val="2122082032"/>
                    </a:ext>
                  </a:extLst>
                </a:gridCol>
                <a:gridCol w="1941286">
                  <a:extLst>
                    <a:ext uri="{9D8B030D-6E8A-4147-A177-3AD203B41FA5}">
                      <a16:colId xmlns:a16="http://schemas.microsoft.com/office/drawing/2014/main" val="582487112"/>
                    </a:ext>
                  </a:extLst>
                </a:gridCol>
              </a:tblGrid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234833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Ajloun</a:t>
                      </a:r>
                      <a:r>
                        <a:rPr lang="en-US" dirty="0"/>
                        <a:t> Castle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08663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Jerash</a:t>
                      </a:r>
                      <a:r>
                        <a:rPr lang="en-US" dirty="0" smtClean="0"/>
                        <a:t> Theater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91655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Jerash</a:t>
                      </a:r>
                      <a:r>
                        <a:rPr lang="en-US" dirty="0" smtClean="0"/>
                        <a:t> Pillars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562000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37111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 amphitheater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51640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Umm Qais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56568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Wadi 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944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002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5679E-6 L 0.27934 -4.567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0.0033 -0.7734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3867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27934 -0.0148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6" y="-74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4 -0.02439 L 0.51493 -0.0243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02396 0.5407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2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822" y="2624486"/>
            <a:ext cx="5469533" cy="1915615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Backbone and The Learning curve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3372189" y="1184417"/>
            <a:ext cx="2398800" cy="1536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05</a:t>
            </a:r>
          </a:p>
        </p:txBody>
      </p:sp>
      <p:grpSp>
        <p:nvGrpSpPr>
          <p:cNvPr id="4" name="Google Shape;423;p39"/>
          <p:cNvGrpSpPr/>
          <p:nvPr/>
        </p:nvGrpSpPr>
        <p:grpSpPr>
          <a:xfrm>
            <a:off x="2504622" y="2721317"/>
            <a:ext cx="4134677" cy="221374"/>
            <a:chOff x="729050" y="223975"/>
            <a:chExt cx="6133625" cy="328400"/>
          </a:xfrm>
        </p:grpSpPr>
        <p:sp>
          <p:nvSpPr>
            <p:cNvPr id="5" name="Google Shape;424;p39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5;p39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6;p39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7;p39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8;p39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9;p39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0;p39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1;p39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2;p39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0350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547590B-F83D-4F0E-A5D5-5E4A3F3E2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2818504" cy="537882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Lobster"/>
                <a:sym typeface="Lobster"/>
              </a:rPr>
              <a:t>Modelling</a:t>
            </a:r>
            <a:endParaRPr lang="en-US" sz="3200" dirty="0">
              <a:solidFill>
                <a:schemeClr val="tx1"/>
              </a:solidFill>
              <a:latin typeface="Lobster"/>
              <a:sym typeface="Lobster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7943A29-4549-4C8F-B6EC-C3D292AAF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52272"/>
              </p:ext>
            </p:extLst>
          </p:nvPr>
        </p:nvGraphicFramePr>
        <p:xfrm>
          <a:off x="398033" y="737402"/>
          <a:ext cx="8269717" cy="40505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24714">
                  <a:extLst>
                    <a:ext uri="{9D8B030D-6E8A-4147-A177-3AD203B41FA5}">
                      <a16:colId xmlns:a16="http://schemas.microsoft.com/office/drawing/2014/main" val="3934116741"/>
                    </a:ext>
                  </a:extLst>
                </a:gridCol>
                <a:gridCol w="2999595">
                  <a:extLst>
                    <a:ext uri="{9D8B030D-6E8A-4147-A177-3AD203B41FA5}">
                      <a16:colId xmlns:a16="http://schemas.microsoft.com/office/drawing/2014/main" val="1080629764"/>
                    </a:ext>
                  </a:extLst>
                </a:gridCol>
                <a:gridCol w="3145408">
                  <a:extLst>
                    <a:ext uri="{9D8B030D-6E8A-4147-A177-3AD203B41FA5}">
                      <a16:colId xmlns:a16="http://schemas.microsoft.com/office/drawing/2014/main" val="833335780"/>
                    </a:ext>
                  </a:extLst>
                </a:gridCol>
              </a:tblGrid>
              <a:tr h="42455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Backbone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629368"/>
                  </a:ext>
                </a:extLst>
              </a:tr>
              <a:tr h="67929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VGG19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Simplicity and Uniformity.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Good Generalization.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Transfer Learning.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Computational Intensity.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Large Number of Parameters.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Memory Requirements.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753598"/>
                  </a:ext>
                </a:extLst>
              </a:tr>
              <a:tr h="7587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Deep Residual Learning.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High Accuracy.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Ease of Training.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Increased Model Complexity.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Resource Intensive.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Sensitivity to Hyperparameters.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51474"/>
                  </a:ext>
                </a:extLst>
              </a:tr>
              <a:tr h="87741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EfficientNet</a:t>
                      </a:r>
                      <a:endParaRPr 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Efficient Architecture.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Compound scaling.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State-of-The-Art Performance.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Limited Interoperability.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Training Complexity.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May Not Be Suitable for All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788085"/>
                  </a:ext>
                </a:extLst>
              </a:tr>
              <a:tr h="10755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InceptionV3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Multi-Scale Processing.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Efficient Use of Parameters.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Good Balance between Accuracy and Computational Cost.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complex Architecture.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Potential Overfitting.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Resource Intensive.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030504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hlinkClick r:id="rId2"/>
            <a:extLst>
              <a:ext uri="{FF2B5EF4-FFF2-40B4-BE49-F238E27FC236}">
                <a16:creationId xmlns:a16="http://schemas.microsoft.com/office/drawing/2014/main" id="{58C35D61-8405-E9E4-6B27-383D70160CA6}"/>
              </a:ext>
            </a:extLst>
          </p:cNvPr>
          <p:cNvSpPr/>
          <p:nvPr/>
        </p:nvSpPr>
        <p:spPr>
          <a:xfrm>
            <a:off x="7559040" y="4368800"/>
            <a:ext cx="1108710" cy="4191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35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2;p56"/>
          <p:cNvSpPr txBox="1">
            <a:spLocks/>
          </p:cNvSpPr>
          <p:nvPr/>
        </p:nvSpPr>
        <p:spPr>
          <a:xfrm>
            <a:off x="3486847" y="504330"/>
            <a:ext cx="186485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Lobster" panose="020B0604020202020204" charset="0"/>
              </a:rPr>
              <a:t>Results</a:t>
            </a:r>
          </a:p>
        </p:txBody>
      </p:sp>
      <p:graphicFrame>
        <p:nvGraphicFramePr>
          <p:cNvPr id="3" name="Google Shape;1063;p56"/>
          <p:cNvGraphicFramePr/>
          <p:nvPr>
            <p:extLst>
              <p:ext uri="{D42A27DB-BD31-4B8C-83A1-F6EECF244321}">
                <p14:modId xmlns:p14="http://schemas.microsoft.com/office/powerpoint/2010/main" val="3870870436"/>
              </p:ext>
            </p:extLst>
          </p:nvPr>
        </p:nvGraphicFramePr>
        <p:xfrm>
          <a:off x="197036" y="1574218"/>
          <a:ext cx="8703036" cy="2743050"/>
        </p:xfrm>
        <a:graphic>
          <a:graphicData uri="http://schemas.openxmlformats.org/drawingml/2006/table">
            <a:tbl>
              <a:tblPr>
                <a:noFill/>
                <a:tableStyleId>{7B6518B4-757C-4C61-B6CF-7E69CF5CE79A}</a:tableStyleId>
              </a:tblPr>
              <a:tblGrid>
                <a:gridCol w="1722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3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3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3233">
                  <a:extLst>
                    <a:ext uri="{9D8B030D-6E8A-4147-A177-3AD203B41FA5}">
                      <a16:colId xmlns:a16="http://schemas.microsoft.com/office/drawing/2014/main" val="154633431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lt2"/>
                        </a:solidFill>
                        <a:latin typeface="Lobster"/>
                        <a:ea typeface="Lobster"/>
                        <a:cs typeface="Lobster"/>
                        <a:sym typeface="Lobste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accent6"/>
                          </a:solidFill>
                          <a:latin typeface="Lobster"/>
                          <a:ea typeface="Lobster"/>
                          <a:cs typeface="Lobster"/>
                          <a:sym typeface="Lobster"/>
                        </a:rPr>
                        <a:t>Accuracy</a:t>
                      </a:r>
                      <a:endParaRPr sz="2400" b="1" dirty="0">
                        <a:solidFill>
                          <a:schemeClr val="accent6"/>
                        </a:solidFill>
                        <a:latin typeface="Lobster"/>
                        <a:ea typeface="Lobster"/>
                        <a:cs typeface="Lobster"/>
                        <a:sym typeface="Lobste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accent6"/>
                          </a:solidFill>
                          <a:latin typeface="Lobster"/>
                          <a:ea typeface="Lobster"/>
                          <a:cs typeface="Lobster"/>
                          <a:sym typeface="Lobster"/>
                        </a:rPr>
                        <a:t>Precision</a:t>
                      </a:r>
                      <a:endParaRPr sz="2400" b="1" dirty="0">
                        <a:solidFill>
                          <a:schemeClr val="accent6"/>
                        </a:solidFill>
                        <a:latin typeface="Lobster"/>
                        <a:ea typeface="Lobster"/>
                        <a:cs typeface="Lobster"/>
                        <a:sym typeface="Lobste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accent6"/>
                          </a:solidFill>
                          <a:latin typeface="Lobster"/>
                          <a:ea typeface="Lobster"/>
                          <a:cs typeface="Lobster"/>
                          <a:sym typeface="Lobster"/>
                        </a:rPr>
                        <a:t>Recall</a:t>
                      </a:r>
                      <a:endParaRPr sz="2400" b="1" dirty="0">
                        <a:solidFill>
                          <a:schemeClr val="accent6"/>
                        </a:solidFill>
                        <a:latin typeface="Lobster"/>
                        <a:ea typeface="Lobster"/>
                        <a:cs typeface="Lobster"/>
                        <a:sym typeface="Lobste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accent6"/>
                          </a:solidFill>
                          <a:latin typeface="Lobster"/>
                          <a:ea typeface="Lobster"/>
                          <a:cs typeface="Lobster"/>
                          <a:sym typeface="Lobster"/>
                        </a:rPr>
                        <a:t>F1 Score</a:t>
                      </a:r>
                      <a:endParaRPr sz="2400" b="1" dirty="0">
                        <a:solidFill>
                          <a:schemeClr val="accent6"/>
                        </a:solidFill>
                        <a:latin typeface="Lobster"/>
                        <a:ea typeface="Lobster"/>
                        <a:cs typeface="Lobster"/>
                        <a:sym typeface="Lobste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latin typeface="Impact" panose="020B0806030902050204" pitchFamily="34" charset="0"/>
                          <a:ea typeface="Lobster"/>
                          <a:cs typeface="Lobster"/>
                          <a:sym typeface="Lobster"/>
                        </a:rPr>
                        <a:t>VGG19</a:t>
                      </a:r>
                      <a:endParaRPr sz="2400" dirty="0">
                        <a:solidFill>
                          <a:schemeClr val="tx2"/>
                        </a:solidFill>
                        <a:latin typeface="Impact" panose="020B0806030902050204" pitchFamily="34" charset="0"/>
                        <a:ea typeface="Lobster"/>
                        <a:cs typeface="Lobster"/>
                        <a:sym typeface="Lobste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0.8868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0.8917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0.8860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0.8839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chemeClr val="tx2"/>
                          </a:solidFill>
                          <a:latin typeface="Impact" panose="020B0806030902050204" pitchFamily="34" charset="0"/>
                          <a:ea typeface="Lobster"/>
                          <a:cs typeface="Lobster"/>
                          <a:sym typeface="Lobster"/>
                        </a:rPr>
                        <a:t>InceptionV3</a:t>
                      </a:r>
                      <a:endParaRPr sz="2400" b="0" i="0" u="none" strike="noStrike" cap="none" dirty="0">
                        <a:solidFill>
                          <a:schemeClr val="tx2"/>
                        </a:solidFill>
                        <a:latin typeface="Impact" panose="020B0806030902050204" pitchFamily="34" charset="0"/>
                        <a:ea typeface="Lobster"/>
                        <a:cs typeface="Lobster"/>
                        <a:sym typeface="Lobste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0.76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0.80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0.76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0.77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84305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latin typeface="Impact" panose="020B0806030902050204" pitchFamily="34" charset="0"/>
                          <a:ea typeface="Lobster"/>
                          <a:cs typeface="Lobster"/>
                          <a:sym typeface="Lobster"/>
                        </a:rPr>
                        <a:t>ResNet50</a:t>
                      </a:r>
                      <a:endParaRPr sz="2400" dirty="0">
                        <a:solidFill>
                          <a:schemeClr val="tx2"/>
                        </a:solidFill>
                        <a:latin typeface="Impact" panose="020B0806030902050204" pitchFamily="34" charset="0"/>
                        <a:ea typeface="Lobster"/>
                        <a:cs typeface="Lobster"/>
                        <a:sym typeface="Lobste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0.5721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0.6531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0.5721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0.5905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latin typeface="Impact" panose="020B0806030902050204" pitchFamily="34" charset="0"/>
                          <a:ea typeface="Lobster"/>
                          <a:cs typeface="Lobster"/>
                          <a:sym typeface="Lobster"/>
                        </a:rPr>
                        <a:t>EfficientNet</a:t>
                      </a:r>
                      <a:endParaRPr sz="2400" dirty="0">
                        <a:solidFill>
                          <a:schemeClr val="tx2"/>
                        </a:solidFill>
                        <a:latin typeface="Impact" panose="020B0806030902050204" pitchFamily="34" charset="0"/>
                        <a:ea typeface="Lobster"/>
                        <a:cs typeface="Lobster"/>
                        <a:sym typeface="Lobster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0.1349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0.0240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0.1349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Lobster" panose="020B0604020202020204" charset="0"/>
                          <a:ea typeface="Comfortaa"/>
                          <a:cs typeface="Comfortaa"/>
                          <a:sym typeface="Comfortaa"/>
                        </a:rPr>
                        <a:t>0.0374</a:t>
                      </a:r>
                      <a:endParaRPr sz="1600" b="0" dirty="0">
                        <a:solidFill>
                          <a:schemeClr val="dk1"/>
                        </a:solidFill>
                        <a:latin typeface="Lobster" panose="020B0604020202020204" charset="0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Google Shape;373;p37"/>
          <p:cNvGrpSpPr/>
          <p:nvPr/>
        </p:nvGrpSpPr>
        <p:grpSpPr>
          <a:xfrm>
            <a:off x="2595144" y="1077030"/>
            <a:ext cx="3648911" cy="244235"/>
            <a:chOff x="729050" y="223975"/>
            <a:chExt cx="6133625" cy="328400"/>
          </a:xfrm>
        </p:grpSpPr>
        <p:sp>
          <p:nvSpPr>
            <p:cNvPr id="5" name="Google Shape;374;p37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5;p37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37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37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37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37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37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37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37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3399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9" y="699969"/>
            <a:ext cx="5222711" cy="3943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E34A0A-3550-8827-EFCF-994C9E2D3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429" y="876847"/>
            <a:ext cx="1926365" cy="1694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59FA8-EBAD-3CF0-C054-5A9BCD701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429" y="3046119"/>
            <a:ext cx="1926365" cy="1059690"/>
          </a:xfrm>
          <a:prstGeom prst="rect">
            <a:avLst/>
          </a:prstGeom>
        </p:spPr>
      </p:pic>
      <p:sp>
        <p:nvSpPr>
          <p:cNvPr id="7" name="Google Shape;1062;p56">
            <a:extLst>
              <a:ext uri="{FF2B5EF4-FFF2-40B4-BE49-F238E27FC236}">
                <a16:creationId xmlns:a16="http://schemas.microsoft.com/office/drawing/2014/main" id="{8067DAB6-6DEF-1727-EFCB-ABD58D35D077}"/>
              </a:ext>
            </a:extLst>
          </p:cNvPr>
          <p:cNvSpPr txBox="1">
            <a:spLocks/>
          </p:cNvSpPr>
          <p:nvPr/>
        </p:nvSpPr>
        <p:spPr>
          <a:xfrm>
            <a:off x="464246" y="144910"/>
            <a:ext cx="21265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Goudy Old Style" panose="02020502050305020303" pitchFamily="18" charset="0"/>
              </a:rPr>
              <a:t>VGG19</a:t>
            </a:r>
          </a:p>
        </p:txBody>
      </p:sp>
    </p:spTree>
    <p:extLst>
      <p:ext uri="{BB962C8B-B14F-4D97-AF65-F5344CB8AC3E}">
        <p14:creationId xmlns:p14="http://schemas.microsoft.com/office/powerpoint/2010/main" val="156596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29" y="685474"/>
            <a:ext cx="1911002" cy="1442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E34A0A-3550-8827-EFCF-994C9E2D3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29" y="2571750"/>
            <a:ext cx="1926365" cy="1694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59FA8-EBAD-3CF0-C054-5A9BCD701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29" y="1267084"/>
            <a:ext cx="4396871" cy="2418711"/>
          </a:xfrm>
          <a:prstGeom prst="rect">
            <a:avLst/>
          </a:prstGeom>
        </p:spPr>
      </p:pic>
      <p:sp>
        <p:nvSpPr>
          <p:cNvPr id="3" name="Google Shape;1062;p56">
            <a:extLst>
              <a:ext uri="{FF2B5EF4-FFF2-40B4-BE49-F238E27FC236}">
                <a16:creationId xmlns:a16="http://schemas.microsoft.com/office/drawing/2014/main" id="{41B4C0B8-4CD9-3724-7196-13483CECAD89}"/>
              </a:ext>
            </a:extLst>
          </p:cNvPr>
          <p:cNvSpPr txBox="1">
            <a:spLocks/>
          </p:cNvSpPr>
          <p:nvPr/>
        </p:nvSpPr>
        <p:spPr>
          <a:xfrm>
            <a:off x="464246" y="144910"/>
            <a:ext cx="21265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Goudy Old Style" panose="02020502050305020303" pitchFamily="18" charset="0"/>
              </a:rPr>
              <a:t>VGG19</a:t>
            </a:r>
          </a:p>
        </p:txBody>
      </p:sp>
    </p:spTree>
    <p:extLst>
      <p:ext uri="{BB962C8B-B14F-4D97-AF65-F5344CB8AC3E}">
        <p14:creationId xmlns:p14="http://schemas.microsoft.com/office/powerpoint/2010/main" val="168465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88" y="2571750"/>
            <a:ext cx="2207843" cy="1666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E34A0A-3550-8827-EFCF-994C9E2D3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58" y="816251"/>
            <a:ext cx="3990471" cy="3510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59FA8-EBAD-3CF0-C054-5A9BCD701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428" y="876847"/>
            <a:ext cx="1926365" cy="1059690"/>
          </a:xfrm>
          <a:prstGeom prst="rect">
            <a:avLst/>
          </a:prstGeom>
        </p:spPr>
      </p:pic>
      <p:sp>
        <p:nvSpPr>
          <p:cNvPr id="3" name="Google Shape;1062;p56">
            <a:extLst>
              <a:ext uri="{FF2B5EF4-FFF2-40B4-BE49-F238E27FC236}">
                <a16:creationId xmlns:a16="http://schemas.microsoft.com/office/drawing/2014/main" id="{51AD3A4A-8064-4B8C-BD87-00BC1D7419EE}"/>
              </a:ext>
            </a:extLst>
          </p:cNvPr>
          <p:cNvSpPr txBox="1">
            <a:spLocks/>
          </p:cNvSpPr>
          <p:nvPr/>
        </p:nvSpPr>
        <p:spPr>
          <a:xfrm>
            <a:off x="464246" y="144910"/>
            <a:ext cx="21265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Goudy Old Style" panose="02020502050305020303" pitchFamily="18" charset="0"/>
              </a:rPr>
              <a:t>VGG19</a:t>
            </a:r>
          </a:p>
        </p:txBody>
      </p:sp>
    </p:spTree>
    <p:extLst>
      <p:ext uri="{BB962C8B-B14F-4D97-AF65-F5344CB8AC3E}">
        <p14:creationId xmlns:p14="http://schemas.microsoft.com/office/powerpoint/2010/main" val="640881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717610"/>
            <a:ext cx="5210175" cy="3933825"/>
          </a:xfrm>
          <a:prstGeom prst="rect">
            <a:avLst/>
          </a:prstGeom>
        </p:spPr>
      </p:pic>
      <p:sp>
        <p:nvSpPr>
          <p:cNvPr id="3" name="Google Shape;1062;p56">
            <a:extLst>
              <a:ext uri="{FF2B5EF4-FFF2-40B4-BE49-F238E27FC236}">
                <a16:creationId xmlns:a16="http://schemas.microsoft.com/office/drawing/2014/main" id="{D7C898BD-AF7C-22C4-8011-E290EF887884}"/>
              </a:ext>
            </a:extLst>
          </p:cNvPr>
          <p:cNvSpPr txBox="1">
            <a:spLocks/>
          </p:cNvSpPr>
          <p:nvPr/>
        </p:nvSpPr>
        <p:spPr>
          <a:xfrm>
            <a:off x="464246" y="144910"/>
            <a:ext cx="23297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Goudy Old Style" panose="02020502050305020303" pitchFamily="18" charset="0"/>
              </a:rPr>
              <a:t>ResNet50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25CE5-F34A-E61F-B6B6-4DE315FE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696" y="3067182"/>
            <a:ext cx="1979209" cy="1124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BF94C-35F5-F80B-6825-C7665792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695" y="926613"/>
            <a:ext cx="1869804" cy="16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09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 idx="15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Table of Contents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 idx="2"/>
          </p:nvPr>
        </p:nvSpPr>
        <p:spPr>
          <a:xfrm>
            <a:off x="966871" y="865898"/>
            <a:ext cx="2436023" cy="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01:</a:t>
            </a:r>
            <a:r>
              <a:rPr lang="en-US" dirty="0">
                <a:solidFill>
                  <a:schemeClr val="tx1"/>
                </a:solidFill>
              </a:rPr>
              <a:t> Problem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4"/>
          </p:nvPr>
        </p:nvSpPr>
        <p:spPr>
          <a:xfrm>
            <a:off x="791815" y="2627814"/>
            <a:ext cx="2287167" cy="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03: </a:t>
            </a:r>
            <a:r>
              <a:rPr lang="en-US" dirty="0">
                <a:solidFill>
                  <a:schemeClr val="tx1"/>
                </a:solidFill>
              </a:rPr>
              <a:t>Technology Stack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title" idx="7"/>
          </p:nvPr>
        </p:nvSpPr>
        <p:spPr>
          <a:xfrm>
            <a:off x="2536724" y="3350047"/>
            <a:ext cx="5759551" cy="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05: </a:t>
            </a:r>
            <a:r>
              <a:rPr lang="en-US" dirty="0">
                <a:solidFill>
                  <a:schemeClr val="tx1"/>
                </a:solidFill>
              </a:rPr>
              <a:t>Backbone and The Learning Curve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Google Shape;356;p36"/>
          <p:cNvSpPr txBox="1">
            <a:spLocks/>
          </p:cNvSpPr>
          <p:nvPr/>
        </p:nvSpPr>
        <p:spPr>
          <a:xfrm>
            <a:off x="2707459" y="1993726"/>
            <a:ext cx="2436023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04: </a:t>
            </a:r>
            <a:r>
              <a:rPr lang="en-US" dirty="0">
                <a:solidFill>
                  <a:schemeClr val="tx1"/>
                </a:solidFill>
              </a:rPr>
              <a:t>Model Pipeline</a:t>
            </a:r>
          </a:p>
        </p:txBody>
      </p:sp>
      <p:sp>
        <p:nvSpPr>
          <p:cNvPr id="26" name="Google Shape;365;p36"/>
          <p:cNvSpPr txBox="1">
            <a:spLocks/>
          </p:cNvSpPr>
          <p:nvPr/>
        </p:nvSpPr>
        <p:spPr>
          <a:xfrm>
            <a:off x="5925004" y="2115074"/>
            <a:ext cx="3161976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07: </a:t>
            </a:r>
            <a:r>
              <a:rPr lang="en-US" dirty="0">
                <a:solidFill>
                  <a:schemeClr val="tx1"/>
                </a:solidFill>
              </a:rPr>
              <a:t>Business Features and The Product Show</a:t>
            </a:r>
          </a:p>
        </p:txBody>
      </p:sp>
      <p:sp>
        <p:nvSpPr>
          <p:cNvPr id="28" name="Google Shape;359;p36"/>
          <p:cNvSpPr txBox="1">
            <a:spLocks noGrp="1"/>
          </p:cNvSpPr>
          <p:nvPr>
            <p:ph type="title" idx="4"/>
          </p:nvPr>
        </p:nvSpPr>
        <p:spPr>
          <a:xfrm>
            <a:off x="565050" y="1774824"/>
            <a:ext cx="2287167" cy="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02: </a:t>
            </a:r>
            <a:r>
              <a:rPr lang="en-US" dirty="0">
                <a:solidFill>
                  <a:schemeClr val="tx1"/>
                </a:solidFill>
              </a:rPr>
              <a:t>Solution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2" name="Google Shape;356;p36"/>
          <p:cNvSpPr txBox="1">
            <a:spLocks/>
          </p:cNvSpPr>
          <p:nvPr/>
        </p:nvSpPr>
        <p:spPr>
          <a:xfrm>
            <a:off x="5552366" y="1378343"/>
            <a:ext cx="31813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06: </a:t>
            </a:r>
            <a:r>
              <a:rPr lang="en-US" dirty="0">
                <a:solidFill>
                  <a:schemeClr val="tx1"/>
                </a:solidFill>
              </a:rPr>
              <a:t>Classification State</a:t>
            </a:r>
          </a:p>
        </p:txBody>
      </p:sp>
      <p:sp>
        <p:nvSpPr>
          <p:cNvPr id="25" name="Google Shape;365;p36">
            <a:extLst>
              <a:ext uri="{FF2B5EF4-FFF2-40B4-BE49-F238E27FC236}">
                <a16:creationId xmlns:a16="http://schemas.microsoft.com/office/drawing/2014/main" id="{E6F38611-1B67-4975-AFC5-12FBC0188ACD}"/>
              </a:ext>
            </a:extLst>
          </p:cNvPr>
          <p:cNvSpPr txBox="1">
            <a:spLocks/>
          </p:cNvSpPr>
          <p:nvPr/>
        </p:nvSpPr>
        <p:spPr>
          <a:xfrm>
            <a:off x="5994727" y="4206268"/>
            <a:ext cx="2436023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08: </a:t>
            </a:r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34" name="Google Shape;365;p36">
            <a:extLst>
              <a:ext uri="{FF2B5EF4-FFF2-40B4-BE49-F238E27FC236}">
                <a16:creationId xmlns:a16="http://schemas.microsoft.com/office/drawing/2014/main" id="{E6F38611-1B67-4975-AFC5-12FBC0188ACD}"/>
              </a:ext>
            </a:extLst>
          </p:cNvPr>
          <p:cNvSpPr txBox="1">
            <a:spLocks/>
          </p:cNvSpPr>
          <p:nvPr/>
        </p:nvSpPr>
        <p:spPr>
          <a:xfrm>
            <a:off x="2030443" y="4133098"/>
            <a:ext cx="2436023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2400" b="0" i="0" u="none" strike="noStrike" cap="none">
                <a:solidFill>
                  <a:srgbClr val="263C66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09: </a:t>
            </a:r>
            <a:r>
              <a:rPr lang="en-US" dirty="0">
                <a:solidFill>
                  <a:schemeClr val="tx1"/>
                </a:solidFill>
              </a:rPr>
              <a:t>Resources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92C2AF5C-D4B0-99B6-3207-47318F25A9AF}"/>
              </a:ext>
            </a:extLst>
          </p:cNvPr>
          <p:cNvCxnSpPr>
            <a:cxnSpLocks/>
            <a:stCxn id="356" idx="2"/>
            <a:endCxn id="28" idx="0"/>
          </p:cNvCxnSpPr>
          <p:nvPr/>
        </p:nvCxnSpPr>
        <p:spPr>
          <a:xfrm rot="5400000">
            <a:off x="1742346" y="1332287"/>
            <a:ext cx="408826" cy="476249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DB3CE5CF-E161-6D0D-B747-47C3EF58F192}"/>
              </a:ext>
            </a:extLst>
          </p:cNvPr>
          <p:cNvCxnSpPr>
            <a:cxnSpLocks/>
            <a:stCxn id="359" idx="1"/>
            <a:endCxn id="28" idx="2"/>
          </p:cNvCxnSpPr>
          <p:nvPr/>
        </p:nvCxnSpPr>
        <p:spPr>
          <a:xfrm rot="10800000" flipH="1">
            <a:off x="791814" y="2274924"/>
            <a:ext cx="916819" cy="602940"/>
          </a:xfrm>
          <a:prstGeom prst="curvedConnector4">
            <a:avLst>
              <a:gd name="adj1" fmla="val -24934"/>
              <a:gd name="adj2" fmla="val 70736"/>
            </a:avLst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1E20386-3050-4819-9735-4D166F2E6A70}"/>
              </a:ext>
            </a:extLst>
          </p:cNvPr>
          <p:cNvCxnSpPr>
            <a:cxnSpLocks/>
            <a:stCxn id="359" idx="3"/>
            <a:endCxn id="20" idx="1"/>
          </p:cNvCxnSpPr>
          <p:nvPr/>
        </p:nvCxnSpPr>
        <p:spPr>
          <a:xfrm flipH="1" flipV="1">
            <a:off x="2707459" y="2243776"/>
            <a:ext cx="371523" cy="634088"/>
          </a:xfrm>
          <a:prstGeom prst="curvedConnector5">
            <a:avLst>
              <a:gd name="adj1" fmla="val -61531"/>
              <a:gd name="adj2" fmla="val 50000"/>
              <a:gd name="adj3" fmla="val 161531"/>
            </a:avLst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2D232E3-6C7E-F142-EDE7-41053CA73E2B}"/>
              </a:ext>
            </a:extLst>
          </p:cNvPr>
          <p:cNvCxnSpPr>
            <a:cxnSpLocks/>
            <a:stCxn id="362" idx="1"/>
            <a:endCxn id="20" idx="2"/>
          </p:cNvCxnSpPr>
          <p:nvPr/>
        </p:nvCxnSpPr>
        <p:spPr>
          <a:xfrm rot="10800000" flipH="1">
            <a:off x="2536723" y="2493827"/>
            <a:ext cx="1388747" cy="1106271"/>
          </a:xfrm>
          <a:prstGeom prst="curvedConnector4">
            <a:avLst>
              <a:gd name="adj1" fmla="val -16461"/>
              <a:gd name="adj2" fmla="val 29444"/>
            </a:avLst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02882AAC-EFD8-B482-E4BA-95BCF51B6283}"/>
              </a:ext>
            </a:extLst>
          </p:cNvPr>
          <p:cNvCxnSpPr>
            <a:cxnSpLocks/>
            <a:stCxn id="362" idx="0"/>
            <a:endCxn id="32" idx="2"/>
          </p:cNvCxnSpPr>
          <p:nvPr/>
        </p:nvCxnSpPr>
        <p:spPr>
          <a:xfrm rot="5400000" flipH="1" flipV="1">
            <a:off x="5543956" y="1750987"/>
            <a:ext cx="1471604" cy="1726516"/>
          </a:xfrm>
          <a:prstGeom prst="curvedConnector3">
            <a:avLst>
              <a:gd name="adj1" fmla="val 88188"/>
            </a:avLst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D798D18-00CF-997C-B6F8-AC6865FE94A1}"/>
              </a:ext>
            </a:extLst>
          </p:cNvPr>
          <p:cNvCxnSpPr>
            <a:cxnSpLocks/>
            <a:stCxn id="26" idx="0"/>
            <a:endCxn id="32" idx="3"/>
          </p:cNvCxnSpPr>
          <p:nvPr/>
        </p:nvCxnSpPr>
        <p:spPr>
          <a:xfrm rot="5400000" flipH="1" flipV="1">
            <a:off x="7876489" y="1257897"/>
            <a:ext cx="486681" cy="1227674"/>
          </a:xfrm>
          <a:prstGeom prst="curvedConnector4">
            <a:avLst>
              <a:gd name="adj1" fmla="val 43882"/>
              <a:gd name="adj2" fmla="val 102328"/>
            </a:avLst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E493F465-7106-5D23-2D3A-2080E2C49982}"/>
              </a:ext>
            </a:extLst>
          </p:cNvPr>
          <p:cNvCxnSpPr>
            <a:cxnSpLocks/>
            <a:stCxn id="25" idx="3"/>
          </p:cNvCxnSpPr>
          <p:nvPr/>
        </p:nvCxnSpPr>
        <p:spPr>
          <a:xfrm flipH="1" flipV="1">
            <a:off x="7514048" y="2877864"/>
            <a:ext cx="916702" cy="1578454"/>
          </a:xfrm>
          <a:prstGeom prst="curvedConnector4">
            <a:avLst>
              <a:gd name="adj1" fmla="val -24937"/>
              <a:gd name="adj2" fmla="val 57921"/>
            </a:avLst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9659DF17-87BB-6C7A-DAF0-9885F55DB34C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3907071" y="4383148"/>
            <a:ext cx="2087656" cy="7317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04" y="1098469"/>
            <a:ext cx="1951295" cy="1473281"/>
          </a:xfrm>
          <a:prstGeom prst="rect">
            <a:avLst/>
          </a:prstGeom>
        </p:spPr>
      </p:pic>
      <p:sp>
        <p:nvSpPr>
          <p:cNvPr id="3" name="Google Shape;1062;p56">
            <a:extLst>
              <a:ext uri="{FF2B5EF4-FFF2-40B4-BE49-F238E27FC236}">
                <a16:creationId xmlns:a16="http://schemas.microsoft.com/office/drawing/2014/main" id="{D7C898BD-AF7C-22C4-8011-E290EF887884}"/>
              </a:ext>
            </a:extLst>
          </p:cNvPr>
          <p:cNvSpPr txBox="1">
            <a:spLocks/>
          </p:cNvSpPr>
          <p:nvPr/>
        </p:nvSpPr>
        <p:spPr>
          <a:xfrm>
            <a:off x="464246" y="144910"/>
            <a:ext cx="23297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Goudy Old Style" panose="02020502050305020303" pitchFamily="18" charset="0"/>
              </a:rPr>
              <a:t>ResNet50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25CE5-F34A-E61F-B6B6-4DE315FE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02" y="1098468"/>
            <a:ext cx="5688401" cy="3232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BF94C-35F5-F80B-6825-C7665792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095" y="2685641"/>
            <a:ext cx="1869804" cy="16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9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1" y="2741518"/>
            <a:ext cx="2352404" cy="1776130"/>
          </a:xfrm>
          <a:prstGeom prst="rect">
            <a:avLst/>
          </a:prstGeom>
        </p:spPr>
      </p:pic>
      <p:sp>
        <p:nvSpPr>
          <p:cNvPr id="3" name="Google Shape;1062;p56">
            <a:extLst>
              <a:ext uri="{FF2B5EF4-FFF2-40B4-BE49-F238E27FC236}">
                <a16:creationId xmlns:a16="http://schemas.microsoft.com/office/drawing/2014/main" id="{D7C898BD-AF7C-22C4-8011-E290EF887884}"/>
              </a:ext>
            </a:extLst>
          </p:cNvPr>
          <p:cNvSpPr txBox="1">
            <a:spLocks/>
          </p:cNvSpPr>
          <p:nvPr/>
        </p:nvSpPr>
        <p:spPr>
          <a:xfrm>
            <a:off x="464246" y="144910"/>
            <a:ext cx="23297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Goudy Old Style" panose="02020502050305020303" pitchFamily="18" charset="0"/>
              </a:rPr>
              <a:t>ResNet50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25CE5-F34A-E61F-B6B6-4DE315FE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809" y="1078234"/>
            <a:ext cx="2259595" cy="1283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BF94C-35F5-F80B-6825-C7665792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6" y="941328"/>
            <a:ext cx="4524104" cy="357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16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62;p56">
            <a:extLst>
              <a:ext uri="{FF2B5EF4-FFF2-40B4-BE49-F238E27FC236}">
                <a16:creationId xmlns:a16="http://schemas.microsoft.com/office/drawing/2014/main" id="{39AE0F72-889E-38BF-C870-288695EA7D4D}"/>
              </a:ext>
            </a:extLst>
          </p:cNvPr>
          <p:cNvSpPr txBox="1">
            <a:spLocks/>
          </p:cNvSpPr>
          <p:nvPr/>
        </p:nvSpPr>
        <p:spPr>
          <a:xfrm>
            <a:off x="464246" y="144910"/>
            <a:ext cx="30790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Goudy Old Style" panose="02020502050305020303" pitchFamily="18" charset="0"/>
              </a:rPr>
              <a:t>InceptionV3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EAA8B0-60D1-0892-99B4-23F9E22D2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003" y="3028021"/>
            <a:ext cx="2233798" cy="1370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122F41-FAC1-F616-77DA-E78DEED3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03" y="967184"/>
            <a:ext cx="1894258" cy="1666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A8F33-19A3-E3C8-ABE1-7D2FA2010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" y="858837"/>
            <a:ext cx="52959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3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62;p56">
            <a:extLst>
              <a:ext uri="{FF2B5EF4-FFF2-40B4-BE49-F238E27FC236}">
                <a16:creationId xmlns:a16="http://schemas.microsoft.com/office/drawing/2014/main" id="{39AE0F72-889E-38BF-C870-288695EA7D4D}"/>
              </a:ext>
            </a:extLst>
          </p:cNvPr>
          <p:cNvSpPr txBox="1">
            <a:spLocks/>
          </p:cNvSpPr>
          <p:nvPr/>
        </p:nvSpPr>
        <p:spPr>
          <a:xfrm>
            <a:off x="464246" y="144910"/>
            <a:ext cx="30790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Goudy Old Style" panose="02020502050305020303" pitchFamily="18" charset="0"/>
              </a:rPr>
              <a:t>InceptionV3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EAA8B0-60D1-0892-99B4-23F9E22D2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31" y="1085404"/>
            <a:ext cx="5164857" cy="3279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122F41-FAC1-F616-77DA-E78DEED3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603" y="2910285"/>
            <a:ext cx="1894258" cy="1454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019D91-6FF1-CADE-B50F-598346CB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011" y="1085404"/>
            <a:ext cx="1894258" cy="140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4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62;p56">
            <a:extLst>
              <a:ext uri="{FF2B5EF4-FFF2-40B4-BE49-F238E27FC236}">
                <a16:creationId xmlns:a16="http://schemas.microsoft.com/office/drawing/2014/main" id="{39AE0F72-889E-38BF-C870-288695EA7D4D}"/>
              </a:ext>
            </a:extLst>
          </p:cNvPr>
          <p:cNvSpPr txBox="1">
            <a:spLocks/>
          </p:cNvSpPr>
          <p:nvPr/>
        </p:nvSpPr>
        <p:spPr>
          <a:xfrm>
            <a:off x="464246" y="144910"/>
            <a:ext cx="30790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Goudy Old Style" panose="02020502050305020303" pitchFamily="18" charset="0"/>
              </a:rPr>
              <a:t>InceptionV3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EAA8B0-60D1-0892-99B4-23F9E22D2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128592"/>
            <a:ext cx="2070101" cy="1270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122F41-FAC1-F616-77DA-E78DEED3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70" y="901087"/>
            <a:ext cx="4585030" cy="3611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00AD2-B274-959F-D602-08C8ED664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621" y="3105432"/>
            <a:ext cx="1894258" cy="140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48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8052" y="2470835"/>
            <a:ext cx="5987074" cy="2274079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Business Fractures and The Product Show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07</a:t>
            </a:r>
          </a:p>
        </p:txBody>
      </p:sp>
      <p:grpSp>
        <p:nvGrpSpPr>
          <p:cNvPr id="7" name="Google Shape;423;p39"/>
          <p:cNvGrpSpPr/>
          <p:nvPr/>
        </p:nvGrpSpPr>
        <p:grpSpPr>
          <a:xfrm>
            <a:off x="2504622" y="2721317"/>
            <a:ext cx="4134677" cy="221374"/>
            <a:chOff x="729050" y="223975"/>
            <a:chExt cx="6133625" cy="328400"/>
          </a:xfrm>
        </p:grpSpPr>
        <p:sp>
          <p:nvSpPr>
            <p:cNvPr id="8" name="Google Shape;424;p39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5;p39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6;p39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7;p39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8;p39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9;p39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0;p39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1;p39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2;p39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3110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89987" l="5438" r="94188">
                        <a14:foregroundMark x1="5438" y1="17655" x2="5438" y2="17655"/>
                        <a14:foregroundMark x1="21063" y1="17918" x2="21063" y2="17918"/>
                        <a14:foregroundMark x1="21313" y1="80501" x2="21313" y2="80501"/>
                        <a14:foregroundMark x1="5938" y1="80501" x2="5938" y2="80501"/>
                        <a14:foregroundMark x1="5688" y1="18182" x2="5688" y2="18182"/>
                        <a14:foregroundMark x1="5938" y1="27536" x2="5938" y2="27536"/>
                        <a14:foregroundMark x1="9125" y1="28063" x2="9125" y2="28063"/>
                        <a14:foregroundMark x1="17188" y1="31225" x2="17188" y2="31225"/>
                        <a14:foregroundMark x1="17688" y1="65086" x2="17688" y2="65086"/>
                        <a14:foregroundMark x1="17688" y1="31621" x2="17688" y2="31621"/>
                        <a14:foregroundMark x1="19688" y1="27800" x2="19688" y2="38867"/>
                        <a14:foregroundMark x1="18438" y1="62187" x2="16938" y2="68775"/>
                        <a14:foregroundMark x1="78294" y1="58676" x2="78438" y2="90250"/>
                        <a14:foregroundMark x1="78221" y1="42753" x2="78241" y2="47101"/>
                        <a14:foregroundMark x1="78063" y1="8037" x2="78212" y2="40749"/>
                        <a14:foregroundMark x1="78438" y1="90250" x2="88688" y2="91700"/>
                        <a14:foregroundMark x1="88688" y1="91700" x2="93500" y2="74045"/>
                        <a14:foregroundMark x1="93500" y1="74045" x2="94063" y2="13439"/>
                        <a14:foregroundMark x1="94063" y1="13439" x2="87813" y2="7246"/>
                        <a14:foregroundMark x1="87813" y1="7246" x2="77938" y2="7378"/>
                        <a14:foregroundMark x1="90250" y1="37418" x2="85875" y2="44928"/>
                        <a14:foregroundMark x1="93813" y1="9223" x2="92563" y2="88011"/>
                        <a14:foregroundMark x1="92563" y1="88011" x2="94688" y2="73913"/>
                        <a14:foregroundMark x1="94688" y1="73913" x2="94188" y2="16864"/>
                        <a14:foregroundMark x1="94188" y1="16864" x2="92750" y2="7510"/>
                        <a14:foregroundMark x1="44875" y1="47299" x2="44875" y2="47299"/>
                        <a14:foregroundMark x1="50563" y1="47563" x2="52375" y2="47791"/>
                        <a14:foregroundMark x1="19438" y1="49012" x2="20425" y2="48981"/>
                        <a14:foregroundMark x1="34731" y1="50346" x2="36313" y2="50198"/>
                        <a14:foregroundMark x1="20418" y1="48516" x2="20000" y2="48485"/>
                        <a14:foregroundMark x1="34725" y1="49813" x2="36063" y2="49934"/>
                        <a14:foregroundMark x1="20000" y1="48485" x2="20418" y2="48523"/>
                        <a14:foregroundMark x1="50688" y1="52174" x2="52375" y2="51934"/>
                        <a14:foregroundMark x1="15375" y1="66535" x2="16875" y2="61924"/>
                        <a14:foregroundMark x1="34738" y1="50991" x2="35750" y2="50856"/>
                        <a14:foregroundMark x1="78421" y1="55174" x2="78750" y2="55204"/>
                        <a14:foregroundMark x1="51250" y1="52701" x2="53862" y2="52939"/>
                        <a14:backgroundMark x1="57688" y1="44928" x2="64125" y2="45718"/>
                        <a14:backgroundMark x1="64125" y1="45718" x2="76625" y2="42029"/>
                        <a14:backgroundMark x1="76625" y1="42029" x2="76563" y2="39921"/>
                        <a14:backgroundMark x1="77750" y1="40184" x2="74438" y2="50856"/>
                        <a14:backgroundMark x1="74438" y1="50856" x2="65375" y2="56522"/>
                        <a14:backgroundMark x1="65375" y1="56522" x2="66063" y2="51647"/>
                        <a14:backgroundMark x1="71063" y1="47431" x2="63125" y2="52437"/>
                        <a14:backgroundMark x1="63125" y1="52437" x2="66188" y2="51647"/>
                        <a14:backgroundMark x1="66188" y1="51647" x2="73375" y2="49144"/>
                        <a14:backgroundMark x1="73375" y1="49144" x2="77125" y2="58893"/>
                        <a14:backgroundMark x1="77125" y1="58893" x2="77125" y2="44796"/>
                        <a14:backgroundMark x1="77125" y1="44796" x2="77438" y2="58762"/>
                        <a14:backgroundMark x1="54438" y1="42292" x2="55813" y2="57312"/>
                        <a14:backgroundMark x1="55813" y1="57312" x2="58562" y2="38076"/>
                        <a14:backgroundMark x1="58562" y1="38076" x2="61313" y2="48617"/>
                        <a14:backgroundMark x1="61313" y1="48617" x2="55750" y2="50198"/>
                        <a14:backgroundMark x1="55750" y1="50198" x2="55000" y2="47826"/>
                        <a14:backgroundMark x1="59500" y1="53623" x2="59375" y2="43874"/>
                        <a14:backgroundMark x1="60375" y1="57049" x2="56250" y2="66271"/>
                        <a14:backgroundMark x1="56250" y1="66271" x2="59500" y2="53623"/>
                        <a14:backgroundMark x1="59500" y1="53623" x2="59125" y2="54282"/>
                        <a14:backgroundMark x1="61375" y1="50461" x2="61375" y2="50461"/>
                        <a14:backgroundMark x1="61375" y1="50461" x2="61375" y2="50461"/>
                        <a14:backgroundMark x1="61375" y1="50461" x2="63188" y2="51252"/>
                        <a14:backgroundMark x1="63188" y1="51252" x2="63188" y2="51252"/>
                        <a14:backgroundMark x1="63188" y1="51252" x2="63188" y2="51252"/>
                        <a14:backgroundMark x1="63188" y1="51252" x2="61687" y2="50856"/>
                        <a14:backgroundMark x1="61687" y1="50856" x2="61687" y2="50856"/>
                        <a14:backgroundMark x1="61687" y1="50856" x2="61687" y2="50856"/>
                        <a14:backgroundMark x1="61687" y1="50856" x2="61687" y2="50856"/>
                        <a14:backgroundMark x1="61687" y1="50856" x2="61687" y2="50856"/>
                        <a14:backgroundMark x1="61687" y1="50856" x2="61687" y2="50856"/>
                        <a14:backgroundMark x1="61687" y1="50856" x2="61687" y2="50856"/>
                        <a14:backgroundMark x1="61687" y1="50856" x2="70063" y2="56390"/>
                        <a14:backgroundMark x1="70063" y1="56390" x2="74063" y2="48221"/>
                        <a14:backgroundMark x1="74063" y1="48221" x2="65938" y2="50461"/>
                        <a14:backgroundMark x1="65938" y1="50461" x2="58125" y2="60738"/>
                        <a14:backgroundMark x1="58125" y1="60738" x2="53813" y2="52701"/>
                        <a14:backgroundMark x1="53813" y1="52701" x2="54813" y2="47694"/>
                        <a14:backgroundMark x1="60250" y1="51252" x2="61625" y2="49934"/>
                        <a14:backgroundMark x1="61625" y1="49934" x2="61625" y2="49934"/>
                        <a14:backgroundMark x1="61500" y1="50856" x2="59250" y2="59157"/>
                        <a14:backgroundMark x1="59688" y1="48485" x2="60500" y2="57708"/>
                        <a14:backgroundMark x1="56938" y1="42951" x2="58250" y2="60211"/>
                        <a14:backgroundMark x1="57250" y1="49802" x2="57250" y2="54018"/>
                        <a14:backgroundMark x1="72438" y1="37022" x2="71000" y2="58762"/>
                        <a14:backgroundMark x1="75000" y1="38076" x2="74438" y2="58103"/>
                        <a14:backgroundMark x1="74125" y1="48880" x2="73000" y2="59552"/>
                        <a14:backgroundMark x1="76438" y1="48485" x2="76000" y2="56126"/>
                        <a14:backgroundMark x1="67188" y1="43610" x2="66500" y2="54414"/>
                        <a14:backgroundMark x1="22125" y1="44401" x2="23313" y2="55995"/>
                        <a14:backgroundMark x1="23313" y1="55995" x2="23125" y2="58893"/>
                        <a14:backgroundMark x1="25688" y1="44005" x2="25875" y2="57839"/>
                        <a14:backgroundMark x1="27813" y1="46377" x2="28000" y2="54018"/>
                        <a14:backgroundMark x1="28938" y1="49539" x2="29000" y2="54282"/>
                        <a14:backgroundMark x1="32500" y1="49407" x2="32375" y2="51515"/>
                        <a14:backgroundMark x1="33125" y1="47694" x2="33125" y2="50461"/>
                        <a14:backgroundMark x1="30938" y1="48485" x2="30938" y2="50856"/>
                        <a14:backgroundMark x1="27375" y1="49934" x2="27375" y2="49934"/>
                        <a14:backgroundMark x1="23875" y1="50461" x2="23875" y2="50461"/>
                        <a14:backgroundMark x1="24563" y1="48090" x2="32625" y2="51252"/>
                        <a14:backgroundMark x1="33625" y1="46377" x2="33688" y2="52174"/>
                        <a14:backgroundMark x1="31500" y1="48880" x2="31250" y2="49802"/>
                        <a14:backgroundMark x1="24250" y1="51647" x2="24250" y2="52569"/>
                        <a14:backgroundMark x1="53438" y1="45718" x2="53438" y2="53360"/>
                        <a14:backgroundMark x1="21438" y1="45718" x2="21563" y2="53623"/>
                        <a14:backgroundMark x1="24313" y1="46377" x2="24250" y2="52964"/>
                        <a14:backgroundMark x1="32688" y1="45059" x2="31500" y2="53887"/>
                        <a14:backgroundMark x1="98438" y1="45982" x2="98438" y2="45982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8" y="579119"/>
            <a:ext cx="8524857" cy="4458829"/>
          </a:xfrm>
          <a:prstGeom prst="rect">
            <a:avLst/>
          </a:prstGeom>
        </p:spPr>
      </p:pic>
      <p:sp>
        <p:nvSpPr>
          <p:cNvPr id="2" name="Arrow: Notched Right 1">
            <a:extLst>
              <a:ext uri="{FF2B5EF4-FFF2-40B4-BE49-F238E27FC236}">
                <a16:creationId xmlns:a16="http://schemas.microsoft.com/office/drawing/2014/main" id="{01108DCA-18D8-46E5-9E3D-8D840A6BA39E}"/>
              </a:ext>
            </a:extLst>
          </p:cNvPr>
          <p:cNvSpPr/>
          <p:nvPr/>
        </p:nvSpPr>
        <p:spPr>
          <a:xfrm>
            <a:off x="2219324" y="2409825"/>
            <a:ext cx="1038225" cy="790575"/>
          </a:xfrm>
          <a:prstGeom prst="notchedRightArrow">
            <a:avLst>
              <a:gd name="adj1" fmla="val 43574"/>
              <a:gd name="adj2" fmla="val 40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C417BC4E-A6D2-4412-8C47-3CE08FB082E1}"/>
              </a:ext>
            </a:extLst>
          </p:cNvPr>
          <p:cNvSpPr/>
          <p:nvPr/>
        </p:nvSpPr>
        <p:spPr>
          <a:xfrm>
            <a:off x="4876800" y="2479017"/>
            <a:ext cx="2047876" cy="605108"/>
          </a:xfrm>
          <a:prstGeom prst="notchedRightArrow">
            <a:avLst>
              <a:gd name="adj1" fmla="val 50000"/>
              <a:gd name="adj2" fmla="val 462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Baskerville Old Face" panose="02020602080505020303" pitchFamily="18" charset="0"/>
              </a:rPr>
              <a:t>Business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37FCF-9C7F-4675-A931-B4417BC1384C}"/>
              </a:ext>
            </a:extLst>
          </p:cNvPr>
          <p:cNvSpPr txBox="1"/>
          <p:nvPr/>
        </p:nvSpPr>
        <p:spPr>
          <a:xfrm>
            <a:off x="485775" y="324318"/>
            <a:ext cx="1317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Lobster"/>
                <a:sym typeface="Lobster"/>
              </a:rPr>
              <a:t>Business Features</a:t>
            </a:r>
          </a:p>
        </p:txBody>
      </p:sp>
      <p:sp>
        <p:nvSpPr>
          <p:cNvPr id="5" name="Rectangle: Rounded Corners 4">
            <a:hlinkClick r:id="rId4"/>
            <a:extLst>
              <a:ext uri="{FF2B5EF4-FFF2-40B4-BE49-F238E27FC236}">
                <a16:creationId xmlns:a16="http://schemas.microsoft.com/office/drawing/2014/main" id="{9349A030-E238-CD2A-62CC-1E7FAAD9F086}"/>
              </a:ext>
            </a:extLst>
          </p:cNvPr>
          <p:cNvSpPr/>
          <p:nvPr/>
        </p:nvSpPr>
        <p:spPr>
          <a:xfrm>
            <a:off x="7000240" y="4511040"/>
            <a:ext cx="1361440" cy="203200"/>
          </a:xfrm>
          <a:prstGeom prst="roundRect">
            <a:avLst/>
          </a:prstGeom>
          <a:solidFill>
            <a:srgbClr val="FAE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0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351" y="3001338"/>
            <a:ext cx="4730475" cy="731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08</a:t>
            </a:r>
          </a:p>
        </p:txBody>
      </p:sp>
      <p:grpSp>
        <p:nvGrpSpPr>
          <p:cNvPr id="4" name="Google Shape;423;p39"/>
          <p:cNvGrpSpPr/>
          <p:nvPr/>
        </p:nvGrpSpPr>
        <p:grpSpPr>
          <a:xfrm>
            <a:off x="2504622" y="2721317"/>
            <a:ext cx="4134677" cy="221374"/>
            <a:chOff x="729050" y="223975"/>
            <a:chExt cx="6133625" cy="328400"/>
          </a:xfrm>
        </p:grpSpPr>
        <p:sp>
          <p:nvSpPr>
            <p:cNvPr id="5" name="Google Shape;424;p39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5;p39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6;p39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7;p39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8;p39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9;p39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0;p39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1;p39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2;p39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0915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503E-F0C3-4299-8F13-F5E30EC1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25" y="429106"/>
            <a:ext cx="2487150" cy="572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work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432E4A-D4B3-4BD4-B049-7FBCC33D282E}"/>
              </a:ext>
            </a:extLst>
          </p:cNvPr>
          <p:cNvSpPr txBox="1">
            <a:spLocks/>
          </p:cNvSpPr>
          <p:nvPr/>
        </p:nvSpPr>
        <p:spPr>
          <a:xfrm>
            <a:off x="1596016" y="2085191"/>
            <a:ext cx="5795384" cy="1904103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Model Optimization.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User Feedback Integration.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Add more places.</a:t>
            </a:r>
          </a:p>
        </p:txBody>
      </p:sp>
    </p:spTree>
    <p:extLst>
      <p:ext uri="{BB962C8B-B14F-4D97-AF65-F5344CB8AC3E}">
        <p14:creationId xmlns:p14="http://schemas.microsoft.com/office/powerpoint/2010/main" val="2071321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4E68369-DB19-0C0A-04D4-9B201DF1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529" y="4220988"/>
            <a:ext cx="915243" cy="686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DDB838-7B79-F489-8804-7505866A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0" y="4220988"/>
            <a:ext cx="840080" cy="6864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F272C1-1763-94A8-E36C-5A326C31D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50"/>
          <a:stretch/>
        </p:blipFill>
        <p:spPr>
          <a:xfrm>
            <a:off x="2218247" y="161651"/>
            <a:ext cx="6738525" cy="3931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59D1CB-D8A1-4D02-72D7-1B31B2E11771}"/>
              </a:ext>
            </a:extLst>
          </p:cNvPr>
          <p:cNvSpPr txBox="1"/>
          <p:nvPr/>
        </p:nvSpPr>
        <p:spPr>
          <a:xfrm>
            <a:off x="112799" y="1307804"/>
            <a:ext cx="1939285" cy="21746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Our </a:t>
            </a:r>
          </a:p>
          <a:p>
            <a:pPr algn="ctr">
              <a:lnSpc>
                <a:spcPct val="200000"/>
              </a:lnSpc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Exclusive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Collection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8141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39"/>
          <p:cNvGrpSpPr/>
          <p:nvPr/>
        </p:nvGrpSpPr>
        <p:grpSpPr>
          <a:xfrm>
            <a:off x="2946095" y="1938077"/>
            <a:ext cx="4134677" cy="221374"/>
            <a:chOff x="729050" y="223975"/>
            <a:chExt cx="6133625" cy="328400"/>
          </a:xfrm>
        </p:grpSpPr>
        <p:sp>
          <p:nvSpPr>
            <p:cNvPr id="424" name="Google Shape;424;p39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1042199" y="322925"/>
              <a:ext cx="112000" cy="110924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729050" y="342501"/>
              <a:ext cx="77224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Model 1" descr="The Earth">
                <a:extLst>
                  <a:ext uri="{FF2B5EF4-FFF2-40B4-BE49-F238E27FC236}">
                    <a16:creationId xmlns:a16="http://schemas.microsoft.com/office/drawing/2014/main" id="{AAAC3068-D457-7197-3546-5C9C21AC9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264138"/>
                  </p:ext>
                </p:extLst>
              </p:nvPr>
            </p:nvGraphicFramePr>
            <p:xfrm rot="20683773">
              <a:off x="4856544" y="-903603"/>
              <a:ext cx="6836448" cy="6950705"/>
            </p:xfrm>
            <a:graphic>
              <a:graphicData uri="http://schemas.microsoft.com/office/drawing/2017/model3d">
                <am3d:model3d r:embed="rId3">
                  <am3d:spPr>
                    <a:xfrm rot="20683773">
                      <a:off x="0" y="0"/>
                      <a:ext cx="6836448" cy="6950705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2484425" ay="1936672" az="151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3398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Earth">
                <a:extLst>
                  <a:ext uri="{FF2B5EF4-FFF2-40B4-BE49-F238E27FC236}">
                    <a16:creationId xmlns:a16="http://schemas.microsoft.com/office/drawing/2014/main" id="{AAAC3068-D457-7197-3546-5C9C21AC9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683773">
                <a:off x="4856544" y="-903603"/>
                <a:ext cx="6836448" cy="6950705"/>
              </a:xfrm>
              <a:prstGeom prst="rect">
                <a:avLst/>
              </a:prstGeom>
            </p:spPr>
          </p:pic>
        </mc:Fallback>
      </mc:AlternateContent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2753504" y="1332452"/>
            <a:ext cx="3590700" cy="14326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Problem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&amp; </a:t>
            </a:r>
            <a:r>
              <a:rPr lang="en-US" sz="5400" dirty="0">
                <a:solidFill>
                  <a:schemeClr val="tx1"/>
                </a:solidFill>
                <a:latin typeface="Lobster"/>
                <a:sym typeface="Lobster"/>
              </a:rPr>
              <a:t>Solution</a:t>
            </a:r>
            <a:r>
              <a:rPr lang="en" dirty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mph" presetSubtype="128" repeatCount="3000" accel="31000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64000">
                                          <p:cBhvr>
                                            <p:cTn id="6" dur="2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mph" presetSubtype="128" repeatCount="3000" accel="3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2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4E68369-DB19-0C0A-04D4-9B201DF11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0"/>
          <a:stretch/>
        </p:blipFill>
        <p:spPr>
          <a:xfrm>
            <a:off x="2437554" y="146682"/>
            <a:ext cx="5811520" cy="3959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DDB838-7B79-F489-8804-7505866A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911" y="4184005"/>
            <a:ext cx="1142154" cy="6608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F272C1-1763-94A8-E36C-5A326C31D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50"/>
          <a:stretch/>
        </p:blipFill>
        <p:spPr>
          <a:xfrm>
            <a:off x="5713247" y="4187125"/>
            <a:ext cx="1142154" cy="660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7C74F8-4EB8-1F24-CA33-1F99045BACEF}"/>
              </a:ext>
            </a:extLst>
          </p:cNvPr>
          <p:cNvSpPr txBox="1"/>
          <p:nvPr/>
        </p:nvSpPr>
        <p:spPr>
          <a:xfrm>
            <a:off x="112799" y="1307804"/>
            <a:ext cx="1939285" cy="21746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Our </a:t>
            </a:r>
          </a:p>
          <a:p>
            <a:pPr algn="ctr">
              <a:lnSpc>
                <a:spcPct val="200000"/>
              </a:lnSpc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Exclusive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Collection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6960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4E68369-DB19-0C0A-04D4-9B201DF1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55" y="4168985"/>
            <a:ext cx="964355" cy="7232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DDB838-7B79-F489-8804-7505866A6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 b="7378"/>
          <a:stretch/>
        </p:blipFill>
        <p:spPr>
          <a:xfrm>
            <a:off x="2679226" y="307575"/>
            <a:ext cx="6109550" cy="37997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F272C1-1763-94A8-E36C-5A326C31D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50"/>
          <a:stretch/>
        </p:blipFill>
        <p:spPr>
          <a:xfrm>
            <a:off x="7645300" y="4168985"/>
            <a:ext cx="1143476" cy="6616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AB4329-D909-1AE0-377E-125279F3FBCA}"/>
              </a:ext>
            </a:extLst>
          </p:cNvPr>
          <p:cNvSpPr txBox="1"/>
          <p:nvPr/>
        </p:nvSpPr>
        <p:spPr>
          <a:xfrm>
            <a:off x="112799" y="1307804"/>
            <a:ext cx="1939285" cy="21746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Our </a:t>
            </a:r>
          </a:p>
          <a:p>
            <a:pPr algn="ctr">
              <a:lnSpc>
                <a:spcPct val="200000"/>
              </a:lnSpc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Exclusive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Collection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5932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066DE2-CBAF-4994-8C4E-155131D4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355" y="489208"/>
            <a:ext cx="2517290" cy="572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Team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1943CE-633C-4259-BC29-D94744936C83}"/>
              </a:ext>
            </a:extLst>
          </p:cNvPr>
          <p:cNvSpPr txBox="1">
            <a:spLocks/>
          </p:cNvSpPr>
          <p:nvPr/>
        </p:nvSpPr>
        <p:spPr>
          <a:xfrm>
            <a:off x="1109385" y="1980156"/>
            <a:ext cx="2517289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Sora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F483A7-A822-49B7-B12B-D88F0921AAEA}"/>
              </a:ext>
            </a:extLst>
          </p:cNvPr>
          <p:cNvSpPr txBox="1">
            <a:spLocks/>
          </p:cNvSpPr>
          <p:nvPr/>
        </p:nvSpPr>
        <p:spPr>
          <a:xfrm>
            <a:off x="1903208" y="2508440"/>
            <a:ext cx="2517289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Abdullah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A95E0C-418D-46FC-9B8A-931D31711201}"/>
              </a:ext>
            </a:extLst>
          </p:cNvPr>
          <p:cNvSpPr txBox="1">
            <a:spLocks/>
          </p:cNvSpPr>
          <p:nvPr/>
        </p:nvSpPr>
        <p:spPr>
          <a:xfrm>
            <a:off x="2832848" y="3005366"/>
            <a:ext cx="2517289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Mohammad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B3D2C7-581A-4193-B0B7-70185274B900}"/>
              </a:ext>
            </a:extLst>
          </p:cNvPr>
          <p:cNvSpPr txBox="1">
            <a:spLocks/>
          </p:cNvSpPr>
          <p:nvPr/>
        </p:nvSpPr>
        <p:spPr>
          <a:xfrm>
            <a:off x="3762488" y="3502292"/>
            <a:ext cx="2517289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Aqeel </a:t>
            </a:r>
          </a:p>
        </p:txBody>
      </p:sp>
    </p:spTree>
    <p:extLst>
      <p:ext uri="{BB962C8B-B14F-4D97-AF65-F5344CB8AC3E}">
        <p14:creationId xmlns:p14="http://schemas.microsoft.com/office/powerpoint/2010/main" val="3461557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62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Resources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80" name="Google Shape;1580;p62"/>
          <p:cNvSpPr txBox="1">
            <a:spLocks noGrp="1"/>
          </p:cNvSpPr>
          <p:nvPr>
            <p:ph type="body" idx="1"/>
          </p:nvPr>
        </p:nvSpPr>
        <p:spPr>
          <a:xfrm>
            <a:off x="866902" y="1456448"/>
            <a:ext cx="4385875" cy="2782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Lobster"/>
                <a:ea typeface="Lobster"/>
                <a:cs typeface="Lobster"/>
                <a:sym typeface="Lobster"/>
              </a:rPr>
              <a:t>Data Collection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R="50800" lvl="0" indent="-304800">
              <a:buSzPts val="1200"/>
            </a:pPr>
            <a:r>
              <a:rPr lang="en-US" sz="1600" dirty="0"/>
              <a:t>https://www.istockphoto.com/</a:t>
            </a:r>
          </a:p>
          <a:p>
            <a:pPr marR="50800" lvl="0" indent="-304800">
              <a:buSzPts val="1200"/>
            </a:pPr>
            <a:r>
              <a:rPr lang="en-US" sz="1600" dirty="0"/>
              <a:t>https://unsplash.com/</a:t>
            </a:r>
          </a:p>
          <a:p>
            <a:pPr marR="50800" lvl="0" indent="-304800">
              <a:buSzPts val="1200"/>
            </a:pPr>
            <a:r>
              <a:rPr lang="en-US" sz="1600" dirty="0"/>
              <a:t>https://www.shutterstock.com/</a:t>
            </a:r>
          </a:p>
          <a:p>
            <a:pPr marR="50800" lvl="0" indent="-304800">
              <a:buSzPts val="1200"/>
            </a:pPr>
            <a:r>
              <a:rPr lang="en-US" sz="1600" dirty="0"/>
              <a:t>https://www.pexels.com/</a:t>
            </a:r>
          </a:p>
          <a:p>
            <a:pPr marR="50800" lvl="0" indent="-304800">
              <a:buSzPts val="1200"/>
            </a:pPr>
            <a:r>
              <a:rPr lang="en-US" sz="1600" dirty="0"/>
              <a:t>https://www.visitpetra.jo/</a:t>
            </a:r>
          </a:p>
          <a:p>
            <a:pPr marR="50800" lvl="0" indent="-304800">
              <a:buSzPts val="1200"/>
            </a:pPr>
            <a:r>
              <a:rPr lang="en-US" sz="1600" dirty="0"/>
              <a:t>https://stock.adobe.com/</a:t>
            </a:r>
          </a:p>
          <a:p>
            <a:pPr marR="50800" lvl="0" indent="-304800">
              <a:buSzPts val="1200"/>
            </a:pPr>
            <a:r>
              <a:rPr lang="en-US" sz="1600" dirty="0"/>
              <a:t>https://</a:t>
            </a:r>
            <a:r>
              <a:rPr lang="en-US" sz="1600"/>
              <a:t>www.dreamstime.com</a:t>
            </a:r>
            <a:r>
              <a:rPr lang="en-US" sz="1600" smtClean="0"/>
              <a:t>/</a:t>
            </a:r>
            <a:endParaRPr lang="en-US" sz="1600" dirty="0" smtClean="0"/>
          </a:p>
        </p:txBody>
      </p:sp>
      <p:grpSp>
        <p:nvGrpSpPr>
          <p:cNvPr id="1581" name="Google Shape;1581;p62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1582" name="Google Shape;1582;p62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2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2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2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2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2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2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2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2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74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5101D-47DE-4388-B147-0D036B0E09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1550" y="1565893"/>
            <a:ext cx="1776618" cy="1617085"/>
          </a:xfrm>
          <a:prstGeom prst="rect">
            <a:avLst/>
          </a:prstGeom>
        </p:spPr>
      </p:pic>
      <p:sp>
        <p:nvSpPr>
          <p:cNvPr id="4" name="Google Shape;1132;p59"/>
          <p:cNvSpPr txBox="1">
            <a:spLocks/>
          </p:cNvSpPr>
          <p:nvPr/>
        </p:nvSpPr>
        <p:spPr>
          <a:xfrm>
            <a:off x="2923404" y="3140288"/>
            <a:ext cx="2641097" cy="10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Do you have any questions? No.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admin@bahith.com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+962 770 421 88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bahith.com</a:t>
            </a:r>
          </a:p>
        </p:txBody>
      </p:sp>
      <p:sp>
        <p:nvSpPr>
          <p:cNvPr id="5" name="Google Shape;1144;p59"/>
          <p:cNvSpPr/>
          <p:nvPr/>
        </p:nvSpPr>
        <p:spPr>
          <a:xfrm>
            <a:off x="3344751" y="4274877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149;p59"/>
          <p:cNvGrpSpPr/>
          <p:nvPr/>
        </p:nvGrpSpPr>
        <p:grpSpPr>
          <a:xfrm>
            <a:off x="4142091" y="4274877"/>
            <a:ext cx="345642" cy="345674"/>
            <a:chOff x="5549861" y="3817349"/>
            <a:chExt cx="345642" cy="345674"/>
          </a:xfrm>
        </p:grpSpPr>
        <p:sp>
          <p:nvSpPr>
            <p:cNvPr id="7" name="Google Shape;1150;p59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51;p59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2;p59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145;p59"/>
          <p:cNvGrpSpPr/>
          <p:nvPr/>
        </p:nvGrpSpPr>
        <p:grpSpPr>
          <a:xfrm>
            <a:off x="4939399" y="4274877"/>
            <a:ext cx="345674" cy="345674"/>
            <a:chOff x="5998919" y="3817349"/>
            <a:chExt cx="345674" cy="345674"/>
          </a:xfrm>
        </p:grpSpPr>
        <p:sp>
          <p:nvSpPr>
            <p:cNvPr id="11" name="Google Shape;1146;p59"/>
            <p:cNvSpPr/>
            <p:nvPr/>
          </p:nvSpPr>
          <p:spPr>
            <a:xfrm>
              <a:off x="5998919" y="3817349"/>
              <a:ext cx="345674" cy="345674"/>
            </a:xfrm>
            <a:custGeom>
              <a:avLst/>
              <a:gdLst/>
              <a:ahLst/>
              <a:cxnLst/>
              <a:rect l="l" t="t" r="r" b="b"/>
              <a:pathLst>
                <a:path w="10860" h="10860" extrusionOk="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7;p59"/>
            <p:cNvSpPr/>
            <p:nvPr/>
          </p:nvSpPr>
          <p:spPr>
            <a:xfrm>
              <a:off x="6051980" y="3874579"/>
              <a:ext cx="240698" cy="231595"/>
            </a:xfrm>
            <a:custGeom>
              <a:avLst/>
              <a:gdLst/>
              <a:ahLst/>
              <a:cxnLst/>
              <a:rect l="l" t="t" r="r" b="b"/>
              <a:pathLst>
                <a:path w="7562" h="7276" extrusionOk="0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8;p59"/>
            <p:cNvSpPr/>
            <p:nvPr/>
          </p:nvSpPr>
          <p:spPr>
            <a:xfrm>
              <a:off x="6116786" y="3928404"/>
              <a:ext cx="109941" cy="123946"/>
            </a:xfrm>
            <a:custGeom>
              <a:avLst/>
              <a:gdLst/>
              <a:ahLst/>
              <a:cxnLst/>
              <a:rect l="l" t="t" r="r" b="b"/>
              <a:pathLst>
                <a:path w="3454" h="3894" extrusionOk="0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31;p59"/>
          <p:cNvSpPr txBox="1">
            <a:spLocks/>
          </p:cNvSpPr>
          <p:nvPr/>
        </p:nvSpPr>
        <p:spPr>
          <a:xfrm>
            <a:off x="2748171" y="537796"/>
            <a:ext cx="32766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Lobster" panose="020B0604020202020204" charset="0"/>
              </a:rPr>
              <a:t>Thanks</a:t>
            </a:r>
          </a:p>
        </p:txBody>
      </p:sp>
      <p:grpSp>
        <p:nvGrpSpPr>
          <p:cNvPr id="15" name="Google Shape;423;p39"/>
          <p:cNvGrpSpPr/>
          <p:nvPr/>
        </p:nvGrpSpPr>
        <p:grpSpPr>
          <a:xfrm>
            <a:off x="2319132" y="1337062"/>
            <a:ext cx="4134677" cy="221374"/>
            <a:chOff x="729050" y="223975"/>
            <a:chExt cx="6133625" cy="328400"/>
          </a:xfrm>
        </p:grpSpPr>
        <p:sp>
          <p:nvSpPr>
            <p:cNvPr id="16" name="Google Shape;424;p39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5;p39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6;p39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7;p39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8;p39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9;p39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0;p39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1;p39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2;p39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080A6D4-5BB4-845E-43E6-8924F74669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88" b="85063" l="7313" r="89563">
                        <a14:foregroundMark x1="8688" y1="7438" x2="26125" y2="79875"/>
                        <a14:foregroundMark x1="26125" y1="79875" x2="54375" y2="80688"/>
                        <a14:foregroundMark x1="54375" y1="80688" x2="82313" y2="47438"/>
                        <a14:foregroundMark x1="82313" y1="47438" x2="72750" y2="14875"/>
                        <a14:foregroundMark x1="72750" y1="14875" x2="67000" y2="49500"/>
                        <a14:foregroundMark x1="67000" y1="49500" x2="56375" y2="54937"/>
                        <a14:foregroundMark x1="24250" y1="23063" x2="32875" y2="69125"/>
                        <a14:foregroundMark x1="11625" y1="70563" x2="12313" y2="10750"/>
                        <a14:foregroundMark x1="14875" y1="8188" x2="69188" y2="11500"/>
                        <a14:foregroundMark x1="69188" y1="11500" x2="89563" y2="10375"/>
                        <a14:foregroundMark x1="89563" y1="10375" x2="92438" y2="60188"/>
                        <a14:foregroundMark x1="92438" y1="60188" x2="60563" y2="83875"/>
                        <a14:foregroundMark x1="60563" y1="83875" x2="28563" y2="81125"/>
                        <a14:foregroundMark x1="28563" y1="81125" x2="6375" y2="59375"/>
                        <a14:foregroundMark x1="6375" y1="59375" x2="22188" y2="4563"/>
                        <a14:foregroundMark x1="22188" y1="4563" x2="59750" y2="3625"/>
                        <a14:foregroundMark x1="59750" y1="3625" x2="87750" y2="6688"/>
                        <a14:foregroundMark x1="87750" y1="6688" x2="88500" y2="10750"/>
                        <a14:foregroundMark x1="58562" y1="18688" x2="41563" y2="49313"/>
                        <a14:foregroundMark x1="41563" y1="49313" x2="39750" y2="51000"/>
                        <a14:foregroundMark x1="30000" y1="22313" x2="75875" y2="52812"/>
                        <a14:foregroundMark x1="74750" y1="17625" x2="34375" y2="72750"/>
                        <a14:foregroundMark x1="22063" y1="23750" x2="61063" y2="62938"/>
                        <a14:foregroundMark x1="50250" y1="15063" x2="24250" y2="64000"/>
                        <a14:foregroundMark x1="22063" y1="29938" x2="35313" y2="59875"/>
                        <a14:foregroundMark x1="35313" y1="59875" x2="7313" y2="75188"/>
                        <a14:foregroundMark x1="7313" y1="75188" x2="31125" y2="85063"/>
                        <a14:foregroundMark x1="56375" y1="81813" x2="88188" y2="78938"/>
                        <a14:foregroundMark x1="88188" y1="78938" x2="87438" y2="65813"/>
                        <a14:foregroundMark x1="72625" y1="57875" x2="71500" y2="28500"/>
                        <a14:foregroundMark x1="45188" y1="17625" x2="47688" y2="39375"/>
                        <a14:foregroundMark x1="26375" y1="27750" x2="26063" y2="62563"/>
                        <a14:backgroundMark x1="5813" y1="8188" x2="11938" y2="563"/>
                        <a14:backgroundMark x1="8688" y1="3125" x2="8688" y2="3125"/>
                        <a14:backgroundMark x1="8688" y1="3813" x2="8688" y2="3813"/>
                        <a14:backgroundMark x1="8688" y1="3813" x2="4375" y2="8563"/>
                        <a14:backgroundMark x1="4375" y1="8563" x2="6938" y2="7125"/>
                      </a14:backgroundRemoval>
                    </a14:imgEffect>
                  </a14:imgLayer>
                </a14:imgProps>
              </a:ext>
            </a:extLst>
          </a:blip>
          <a:srcRect l="7591" t="3287" r="8492" b="15384"/>
          <a:stretch/>
        </p:blipFill>
        <p:spPr>
          <a:xfrm>
            <a:off x="4333776" y="1616939"/>
            <a:ext cx="1501873" cy="14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8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7"/>
          <p:cNvGrpSpPr/>
          <p:nvPr/>
        </p:nvGrpSpPr>
        <p:grpSpPr>
          <a:xfrm>
            <a:off x="4653118" y="4922126"/>
            <a:ext cx="4134677" cy="221374"/>
            <a:chOff x="729050" y="223975"/>
            <a:chExt cx="6133625" cy="328400"/>
          </a:xfrm>
        </p:grpSpPr>
        <p:sp>
          <p:nvSpPr>
            <p:cNvPr id="374" name="Google Shape;374;p37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92" y="162116"/>
            <a:ext cx="2921398" cy="323200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Model 1" descr="The Earth">
                <a:extLst>
                  <a:ext uri="{FF2B5EF4-FFF2-40B4-BE49-F238E27FC236}">
                    <a16:creationId xmlns:a16="http://schemas.microsoft.com/office/drawing/2014/main" id="{D81C85AA-71A5-8E79-80CD-FA6AD573AD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7903639"/>
                  </p:ext>
                </p:extLst>
              </p:nvPr>
            </p:nvGraphicFramePr>
            <p:xfrm rot="20683773">
              <a:off x="4929117" y="-903603"/>
              <a:ext cx="6836447" cy="6950705"/>
            </p:xfrm>
            <a:graphic>
              <a:graphicData uri="http://schemas.microsoft.com/office/drawing/2017/model3d">
                <am3d:model3d r:embed="rId4">
                  <am3d:spPr>
                    <a:xfrm rot="20683773">
                      <a:off x="0" y="0"/>
                      <a:ext cx="6836447" cy="6950705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2484425" ay="1936672" az="15130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3398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Earth">
                <a:extLst>
                  <a:ext uri="{FF2B5EF4-FFF2-40B4-BE49-F238E27FC236}">
                    <a16:creationId xmlns:a16="http://schemas.microsoft.com/office/drawing/2014/main" id="{D81C85AA-71A5-8E79-80CD-FA6AD573A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683773">
                <a:off x="4929117" y="-903603"/>
                <a:ext cx="6836447" cy="6950705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2784299-6D5A-C3E6-8022-5BBA5FC32B0B}"/>
              </a:ext>
            </a:extLst>
          </p:cNvPr>
          <p:cNvCxnSpPr>
            <a:cxnSpLocks/>
          </p:cNvCxnSpPr>
          <p:nvPr/>
        </p:nvCxnSpPr>
        <p:spPr>
          <a:xfrm rot="10800000">
            <a:off x="1146631" y="783771"/>
            <a:ext cx="6683576" cy="2054022"/>
          </a:xfrm>
          <a:prstGeom prst="curvedConnector3">
            <a:avLst>
              <a:gd name="adj1" fmla="val 47798"/>
            </a:avLst>
          </a:prstGeom>
          <a:ln w="38100" cap="flat" cmpd="sng" algn="ctr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AF597E9-6AB2-7AED-FCA3-113F22B6C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-1" r="1619"/>
          <a:stretch/>
        </p:blipFill>
        <p:spPr>
          <a:xfrm>
            <a:off x="1222057" y="404903"/>
            <a:ext cx="6357303" cy="43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28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5D269-D65F-F2F1-8262-CEC504B4D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13027"/>
          <a:stretch/>
        </p:blipFill>
        <p:spPr>
          <a:xfrm>
            <a:off x="2413802" y="270056"/>
            <a:ext cx="6238154" cy="468911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3497" y="191495"/>
            <a:ext cx="1888798" cy="731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  <a:latin typeface="Lobster"/>
                <a:sym typeface="Lobster"/>
              </a:rPr>
              <a:t>Solution</a:t>
            </a:r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6" name="Google Shape;423;p39"/>
          <p:cNvGrpSpPr/>
          <p:nvPr/>
        </p:nvGrpSpPr>
        <p:grpSpPr>
          <a:xfrm>
            <a:off x="-91440" y="833429"/>
            <a:ext cx="2505242" cy="296923"/>
            <a:chOff x="729050" y="223975"/>
            <a:chExt cx="6133625" cy="328400"/>
          </a:xfrm>
        </p:grpSpPr>
        <p:sp>
          <p:nvSpPr>
            <p:cNvPr id="7" name="Google Shape;424;p39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5;p39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6;p39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7;p39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8;p39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9;p39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0;p39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1;p39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2;p39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37"/>
          <p:cNvSpPr txBox="1">
            <a:spLocks/>
          </p:cNvSpPr>
          <p:nvPr/>
        </p:nvSpPr>
        <p:spPr>
          <a:xfrm>
            <a:off x="186385" y="1544482"/>
            <a:ext cx="2075365" cy="213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■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■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omfortaa"/>
              <a:buChar char="■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>
              <a:buFont typeface="Comfortaa"/>
              <a:buNone/>
            </a:pPr>
            <a:r>
              <a:rPr lang="en-US" sz="1800">
                <a:latin typeface="Lobster" panose="020B0604020202020204" charset="0"/>
              </a:rPr>
              <a:t>In this project, we aim to develop a deep learning model for automated image classification of archaeological sites. </a:t>
            </a:r>
            <a:endParaRPr lang="en-US" sz="1800" dirty="0">
              <a:latin typeface="Lobs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9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351" y="2853272"/>
            <a:ext cx="4730475" cy="731400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Technology Stack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03</a:t>
            </a:r>
          </a:p>
        </p:txBody>
      </p:sp>
      <p:grpSp>
        <p:nvGrpSpPr>
          <p:cNvPr id="5" name="Google Shape;423;p39"/>
          <p:cNvGrpSpPr/>
          <p:nvPr/>
        </p:nvGrpSpPr>
        <p:grpSpPr>
          <a:xfrm>
            <a:off x="2504622" y="2721317"/>
            <a:ext cx="4134677" cy="221374"/>
            <a:chOff x="729050" y="223975"/>
            <a:chExt cx="6133625" cy="328400"/>
          </a:xfrm>
        </p:grpSpPr>
        <p:sp>
          <p:nvSpPr>
            <p:cNvPr id="6" name="Google Shape;424;p39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5;p39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6;p39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7;p39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8;p39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9;p39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0;p39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1;p39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2;p39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6518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73A756-68EA-23EC-C3A2-43FDF60DC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479136"/>
              </p:ext>
            </p:extLst>
          </p:nvPr>
        </p:nvGraphicFramePr>
        <p:xfrm>
          <a:off x="216187" y="870696"/>
          <a:ext cx="3349180" cy="326850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74590">
                  <a:extLst>
                    <a:ext uri="{9D8B030D-6E8A-4147-A177-3AD203B41FA5}">
                      <a16:colId xmlns:a16="http://schemas.microsoft.com/office/drawing/2014/main" val="582487112"/>
                    </a:ext>
                  </a:extLst>
                </a:gridCol>
                <a:gridCol w="1674590">
                  <a:extLst>
                    <a:ext uri="{9D8B030D-6E8A-4147-A177-3AD203B41FA5}">
                      <a16:colId xmlns:a16="http://schemas.microsoft.com/office/drawing/2014/main" val="1844385054"/>
                    </a:ext>
                  </a:extLst>
                </a:gridCol>
              </a:tblGrid>
              <a:tr h="392906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234833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 err="1"/>
                        <a:t>Ajloun</a:t>
                      </a:r>
                      <a:r>
                        <a:rPr lang="en-US" dirty="0"/>
                        <a:t> Castle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08663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Jerash</a:t>
                      </a:r>
                      <a:r>
                        <a:rPr lang="en-US" dirty="0" smtClean="0"/>
                        <a:t> 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91655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Jerash</a:t>
                      </a:r>
                      <a:r>
                        <a:rPr lang="en-US" dirty="0" smtClean="0"/>
                        <a:t> Pillars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562000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Petra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37111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Roman amphitheater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51640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Umm Qais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56568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r>
                        <a:rPr lang="en-US" dirty="0"/>
                        <a:t>Wadi Rum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944075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920D9EF-3122-4C0C-AABA-9B58798EC741}"/>
              </a:ext>
            </a:extLst>
          </p:cNvPr>
          <p:cNvSpPr txBox="1">
            <a:spLocks/>
          </p:cNvSpPr>
          <p:nvPr/>
        </p:nvSpPr>
        <p:spPr>
          <a:xfrm>
            <a:off x="216187" y="139296"/>
            <a:ext cx="3086412" cy="731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u="sng" dirty="0" smtClean="0">
                <a:solidFill>
                  <a:schemeClr val="tx1"/>
                </a:solidFill>
                <a:latin typeface="Lobster"/>
                <a:sym typeface="Lobster"/>
              </a:rPr>
              <a:t>Data Collection</a:t>
            </a:r>
            <a:endParaRPr lang="en-US" sz="3200" u="sng" dirty="0">
              <a:solidFill>
                <a:schemeClr val="tx1"/>
              </a:solidFill>
              <a:latin typeface="Lobster"/>
              <a:sym typeface="Lob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0200" y="4139198"/>
            <a:ext cx="277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tx1"/>
                </a:solidFill>
                <a:latin typeface="Lobster"/>
              </a:rPr>
              <a:t>Total</a:t>
            </a:r>
            <a:r>
              <a:rPr lang="en-US" dirty="0" smtClean="0"/>
              <a:t> = </a:t>
            </a:r>
            <a:r>
              <a:rPr lang="en-US" sz="3200" u="sng" dirty="0">
                <a:solidFill>
                  <a:schemeClr val="tx1"/>
                </a:solidFill>
                <a:latin typeface="Lobster"/>
              </a:rPr>
              <a:t>4,224</a:t>
            </a:r>
            <a:endParaRPr lang="en-US" sz="3200" u="sng" dirty="0">
              <a:solidFill>
                <a:schemeClr val="tx1"/>
              </a:solidFill>
              <a:latin typeface="Lobst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2487" y="1600200"/>
            <a:ext cx="3359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tx1"/>
                </a:solidFill>
                <a:latin typeface="Lobster"/>
              </a:rPr>
              <a:t>Train</a:t>
            </a:r>
            <a:r>
              <a:rPr lang="en-US" dirty="0" smtClean="0"/>
              <a:t> = </a:t>
            </a:r>
            <a:r>
              <a:rPr lang="en-US" sz="3200" u="sng" dirty="0">
                <a:solidFill>
                  <a:schemeClr val="tx1"/>
                </a:solidFill>
                <a:latin typeface="Lobster"/>
              </a:rPr>
              <a:t>3,794</a:t>
            </a:r>
          </a:p>
          <a:p>
            <a:r>
              <a:rPr lang="en-US" sz="3200" u="sng" dirty="0">
                <a:solidFill>
                  <a:schemeClr val="tx1"/>
                </a:solidFill>
                <a:latin typeface="Lobster"/>
              </a:rPr>
              <a:t>Test</a:t>
            </a:r>
            <a:r>
              <a:rPr lang="en-US" dirty="0" smtClean="0"/>
              <a:t> = </a:t>
            </a:r>
            <a:r>
              <a:rPr lang="en-US" sz="3200" u="sng" dirty="0">
                <a:solidFill>
                  <a:schemeClr val="tx1"/>
                </a:solidFill>
                <a:latin typeface="Lobster"/>
              </a:rPr>
              <a:t>430</a:t>
            </a:r>
            <a:endParaRPr lang="en-US" sz="3200" u="sng" dirty="0">
              <a:solidFill>
                <a:schemeClr val="tx1"/>
              </a:solidFill>
              <a:latin typeface="Lobst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18" y="2677418"/>
            <a:ext cx="1905000" cy="1905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408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CFF80-007F-4D27-BAEB-0798487AB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" y="881454"/>
            <a:ext cx="9065480" cy="38195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20D9EF-3122-4C0C-AABA-9B58798EC741}"/>
              </a:ext>
            </a:extLst>
          </p:cNvPr>
          <p:cNvSpPr txBox="1">
            <a:spLocks/>
          </p:cNvSpPr>
          <p:nvPr/>
        </p:nvSpPr>
        <p:spPr>
          <a:xfrm>
            <a:off x="216187" y="139296"/>
            <a:ext cx="3086412" cy="731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u="sng" dirty="0">
                <a:solidFill>
                  <a:schemeClr val="tx1"/>
                </a:solidFill>
                <a:latin typeface="Lobster"/>
                <a:sym typeface="Lobster"/>
              </a:rPr>
              <a:t>Technology Stack</a:t>
            </a:r>
          </a:p>
        </p:txBody>
      </p:sp>
    </p:spTree>
    <p:extLst>
      <p:ext uri="{BB962C8B-B14F-4D97-AF65-F5344CB8AC3E}">
        <p14:creationId xmlns:p14="http://schemas.microsoft.com/office/powerpoint/2010/main" val="909055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cient History Lesson by Slidesgo">
  <a:themeElements>
    <a:clrScheme name="Simple Light">
      <a:dk1>
        <a:srgbClr val="644828"/>
      </a:dk1>
      <a:lt1>
        <a:srgbClr val="C7B28A"/>
      </a:lt1>
      <a:dk2>
        <a:srgbClr val="FEF4D4"/>
      </a:dk2>
      <a:lt2>
        <a:srgbClr val="263C66"/>
      </a:lt2>
      <a:accent1>
        <a:srgbClr val="D25F4B"/>
      </a:accent1>
      <a:accent2>
        <a:srgbClr val="A58157"/>
      </a:accent2>
      <a:accent3>
        <a:srgbClr val="C7B28A"/>
      </a:accent3>
      <a:accent4>
        <a:srgbClr val="FEF4D4"/>
      </a:accent4>
      <a:accent5>
        <a:srgbClr val="263C66"/>
      </a:accent5>
      <a:accent6>
        <a:srgbClr val="D25F4B"/>
      </a:accent6>
      <a:hlink>
        <a:srgbClr val="A58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366</Words>
  <Application>Microsoft Office PowerPoint</Application>
  <PresentationFormat>On-screen Show (16:9)</PresentationFormat>
  <Paragraphs>167</Paragraphs>
  <Slides>34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Comfortaa</vt:lpstr>
      <vt:lpstr>Impact</vt:lpstr>
      <vt:lpstr>Arial</vt:lpstr>
      <vt:lpstr>Lobster</vt:lpstr>
      <vt:lpstr>Wingdings</vt:lpstr>
      <vt:lpstr>Goudy Old Style</vt:lpstr>
      <vt:lpstr>Baskerville Old Face</vt:lpstr>
      <vt:lpstr>Allura</vt:lpstr>
      <vt:lpstr>Haettenschweiler</vt:lpstr>
      <vt:lpstr>Arial Black</vt:lpstr>
      <vt:lpstr>Ancient History Lesson by Slidesgo</vt:lpstr>
      <vt:lpstr>PowerPoint Presentation</vt:lpstr>
      <vt:lpstr>Table of Contents</vt:lpstr>
      <vt:lpstr>Problem &amp; Solution </vt:lpstr>
      <vt:lpstr>PowerPoint Presentation</vt:lpstr>
      <vt:lpstr>PowerPoint Presentation</vt:lpstr>
      <vt:lpstr>PowerPoint Presentation</vt:lpstr>
      <vt:lpstr>Technology Stack</vt:lpstr>
      <vt:lpstr>PowerPoint Presentation</vt:lpstr>
      <vt:lpstr>PowerPoint Presentation</vt:lpstr>
      <vt:lpstr> </vt:lpstr>
      <vt:lpstr>PowerPoint Presentation</vt:lpstr>
      <vt:lpstr>PowerPoint Presentation</vt:lpstr>
      <vt:lpstr>Backbone and The Learning 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Fractures and The Product Show</vt:lpstr>
      <vt:lpstr>PowerPoint Presentation</vt:lpstr>
      <vt:lpstr>Future Work</vt:lpstr>
      <vt:lpstr>Future work </vt:lpstr>
      <vt:lpstr>PowerPoint Presentation</vt:lpstr>
      <vt:lpstr>PowerPoint Presentation</vt:lpstr>
      <vt:lpstr>PowerPoint Presentation</vt:lpstr>
      <vt:lpstr>Our Team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Pre-trained Models</dc:title>
  <dc:creator>user</dc:creator>
  <cp:lastModifiedBy>ROA'A ALI ELGHANDOUR</cp:lastModifiedBy>
  <cp:revision>40</cp:revision>
  <dcterms:modified xsi:type="dcterms:W3CDTF">2024-01-31T11:52:56Z</dcterms:modified>
</cp:coreProperties>
</file>